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2" r:id="rId1"/>
  </p:sldMasterIdLst>
  <p:handoutMasterIdLst>
    <p:handoutMasterId r:id="rId16"/>
  </p:handoutMasterIdLst>
  <p:sldIdLst>
    <p:sldId id="256" r:id="rId2"/>
    <p:sldId id="273" r:id="rId3"/>
    <p:sldId id="295" r:id="rId4"/>
    <p:sldId id="292" r:id="rId5"/>
    <p:sldId id="258" r:id="rId6"/>
    <p:sldId id="268" r:id="rId7"/>
    <p:sldId id="264" r:id="rId8"/>
    <p:sldId id="289" r:id="rId9"/>
    <p:sldId id="290" r:id="rId10"/>
    <p:sldId id="291" r:id="rId11"/>
    <p:sldId id="277" r:id="rId12"/>
    <p:sldId id="294" r:id="rId13"/>
    <p:sldId id="293" r:id="rId14"/>
    <p:sldId id="276" r:id="rId15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0BB5"/>
    <a:srgbClr val="320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facebook.com/ACTBEA" TargetMode="External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facebook.com/ACTBEA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4AE980-6CD4-4DF6-8CFA-F1364B8E749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E2D11605-4800-404B-A2C9-9D587B3921E1}">
      <dgm:prSet custT="1"/>
      <dgm:spPr/>
      <dgm:t>
        <a:bodyPr/>
        <a:lstStyle/>
        <a:p>
          <a:pPr algn="ctr"/>
          <a:r>
            <a:rPr lang="en-AU" sz="3600" b="1" dirty="0"/>
            <a:t>Raising Children in more than one Language</a:t>
          </a:r>
          <a:endParaRPr lang="en-AU" sz="3600" dirty="0"/>
        </a:p>
      </dgm:t>
    </dgm:pt>
    <dgm:pt modelId="{0B652763-6C55-4927-B6BB-C13A86F2237C}" type="parTrans" cxnId="{B5BC9680-5D55-4472-BBA8-31E71E790B3E}">
      <dgm:prSet/>
      <dgm:spPr/>
      <dgm:t>
        <a:bodyPr/>
        <a:lstStyle/>
        <a:p>
          <a:endParaRPr lang="en-AU"/>
        </a:p>
      </dgm:t>
    </dgm:pt>
    <dgm:pt modelId="{00B2F82F-C16D-4438-861F-1802B1C34EF5}" type="sibTrans" cxnId="{B5BC9680-5D55-4472-BBA8-31E71E790B3E}">
      <dgm:prSet/>
      <dgm:spPr/>
      <dgm:t>
        <a:bodyPr/>
        <a:lstStyle/>
        <a:p>
          <a:endParaRPr lang="en-AU"/>
        </a:p>
      </dgm:t>
    </dgm:pt>
    <dgm:pt modelId="{4D69B829-F0A4-4694-BE8D-E1E0B3176811}" type="pres">
      <dgm:prSet presAssocID="{6B4AE980-6CD4-4DF6-8CFA-F1364B8E749D}" presName="linear" presStyleCnt="0">
        <dgm:presLayoutVars>
          <dgm:animLvl val="lvl"/>
          <dgm:resizeHandles val="exact"/>
        </dgm:presLayoutVars>
      </dgm:prSet>
      <dgm:spPr/>
    </dgm:pt>
    <dgm:pt modelId="{C5478AFD-CF6C-4933-9520-4F87DE5B7778}" type="pres">
      <dgm:prSet presAssocID="{E2D11605-4800-404B-A2C9-9D587B3921E1}" presName="parentText" presStyleLbl="node1" presStyleIdx="0" presStyleCnt="1" custScaleY="580114">
        <dgm:presLayoutVars>
          <dgm:chMax val="0"/>
          <dgm:bulletEnabled val="1"/>
        </dgm:presLayoutVars>
      </dgm:prSet>
      <dgm:spPr/>
    </dgm:pt>
  </dgm:ptLst>
  <dgm:cxnLst>
    <dgm:cxn modelId="{7975AD61-F8BD-43E8-AB4B-1E941D7F7281}" type="presOf" srcId="{6B4AE980-6CD4-4DF6-8CFA-F1364B8E749D}" destId="{4D69B829-F0A4-4694-BE8D-E1E0B3176811}" srcOrd="0" destOrd="0" presId="urn:microsoft.com/office/officeart/2005/8/layout/vList2"/>
    <dgm:cxn modelId="{CE78D56B-2FC8-4027-857D-9E41F5874E6D}" type="presOf" srcId="{E2D11605-4800-404B-A2C9-9D587B3921E1}" destId="{C5478AFD-CF6C-4933-9520-4F87DE5B7778}" srcOrd="0" destOrd="0" presId="urn:microsoft.com/office/officeart/2005/8/layout/vList2"/>
    <dgm:cxn modelId="{B5BC9680-5D55-4472-BBA8-31E71E790B3E}" srcId="{6B4AE980-6CD4-4DF6-8CFA-F1364B8E749D}" destId="{E2D11605-4800-404B-A2C9-9D587B3921E1}" srcOrd="0" destOrd="0" parTransId="{0B652763-6C55-4927-B6BB-C13A86F2237C}" sibTransId="{00B2F82F-C16D-4438-861F-1802B1C34EF5}"/>
    <dgm:cxn modelId="{92585771-91B2-495F-B91F-7C59790CE0D6}" type="presParOf" srcId="{4D69B829-F0A4-4694-BE8D-E1E0B3176811}" destId="{C5478AFD-CF6C-4933-9520-4F87DE5B777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2C08C60-C6FC-4062-BD48-7801E28B67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DD4B17AA-4F02-4144-B644-508123C9FEDA}">
      <dgm:prSet/>
      <dgm:spPr/>
      <dgm:t>
        <a:bodyPr/>
        <a:lstStyle/>
        <a:p>
          <a:pPr algn="ctr"/>
          <a:r>
            <a:rPr lang="en-AU" b="1" dirty="0"/>
            <a:t>Over to you     </a:t>
          </a:r>
          <a:endParaRPr lang="en-AU" dirty="0"/>
        </a:p>
      </dgm:t>
    </dgm:pt>
    <dgm:pt modelId="{CEC3629A-C8C5-447E-A4A9-AA99882918DD}" type="parTrans" cxnId="{459CB4A4-BBD6-4C4C-AA0C-E495056BC6D3}">
      <dgm:prSet/>
      <dgm:spPr/>
      <dgm:t>
        <a:bodyPr/>
        <a:lstStyle/>
        <a:p>
          <a:endParaRPr lang="en-AU"/>
        </a:p>
      </dgm:t>
    </dgm:pt>
    <dgm:pt modelId="{E19ABCD8-B994-44BF-8631-93F13D5FDF33}" type="sibTrans" cxnId="{459CB4A4-BBD6-4C4C-AA0C-E495056BC6D3}">
      <dgm:prSet/>
      <dgm:spPr/>
      <dgm:t>
        <a:bodyPr/>
        <a:lstStyle/>
        <a:p>
          <a:endParaRPr lang="en-AU"/>
        </a:p>
      </dgm:t>
    </dgm:pt>
    <dgm:pt modelId="{44FDA200-04A4-4551-8F00-E61F8AACCA4D}" type="pres">
      <dgm:prSet presAssocID="{02C08C60-C6FC-4062-BD48-7801E28B678A}" presName="linear" presStyleCnt="0">
        <dgm:presLayoutVars>
          <dgm:animLvl val="lvl"/>
          <dgm:resizeHandles val="exact"/>
        </dgm:presLayoutVars>
      </dgm:prSet>
      <dgm:spPr/>
    </dgm:pt>
    <dgm:pt modelId="{6C9E9855-0ED4-4ECE-AF64-60F92F8717BB}" type="pres">
      <dgm:prSet presAssocID="{DD4B17AA-4F02-4144-B644-508123C9FED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A9FEF2D-361D-49B0-AC0C-5B8A1FC1CA1E}" type="presOf" srcId="{DD4B17AA-4F02-4144-B644-508123C9FEDA}" destId="{6C9E9855-0ED4-4ECE-AF64-60F92F8717BB}" srcOrd="0" destOrd="0" presId="urn:microsoft.com/office/officeart/2005/8/layout/vList2"/>
    <dgm:cxn modelId="{DEC456A1-416D-439D-848C-75306FF108D6}" type="presOf" srcId="{02C08C60-C6FC-4062-BD48-7801E28B678A}" destId="{44FDA200-04A4-4551-8F00-E61F8AACCA4D}" srcOrd="0" destOrd="0" presId="urn:microsoft.com/office/officeart/2005/8/layout/vList2"/>
    <dgm:cxn modelId="{459CB4A4-BBD6-4C4C-AA0C-E495056BC6D3}" srcId="{02C08C60-C6FC-4062-BD48-7801E28B678A}" destId="{DD4B17AA-4F02-4144-B644-508123C9FEDA}" srcOrd="0" destOrd="0" parTransId="{CEC3629A-C8C5-447E-A4A9-AA99882918DD}" sibTransId="{E19ABCD8-B994-44BF-8631-93F13D5FDF33}"/>
    <dgm:cxn modelId="{F9D52D8D-54FF-4E28-9B24-52EAF98B6F91}" type="presParOf" srcId="{44FDA200-04A4-4551-8F00-E61F8AACCA4D}" destId="{6C9E9855-0ED4-4ECE-AF64-60F92F8717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2C08C60-C6FC-4062-BD48-7801E28B67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DD4B17AA-4F02-4144-B644-508123C9FEDA}">
      <dgm:prSet/>
      <dgm:spPr/>
      <dgm:t>
        <a:bodyPr/>
        <a:lstStyle/>
        <a:p>
          <a:pPr algn="ctr"/>
          <a:r>
            <a:rPr lang="en-AU" b="1" dirty="0"/>
            <a:t>Thanks      </a:t>
          </a:r>
          <a:endParaRPr lang="en-AU" dirty="0"/>
        </a:p>
      </dgm:t>
    </dgm:pt>
    <dgm:pt modelId="{CEC3629A-C8C5-447E-A4A9-AA99882918DD}" type="parTrans" cxnId="{459CB4A4-BBD6-4C4C-AA0C-E495056BC6D3}">
      <dgm:prSet/>
      <dgm:spPr/>
      <dgm:t>
        <a:bodyPr/>
        <a:lstStyle/>
        <a:p>
          <a:endParaRPr lang="en-AU"/>
        </a:p>
      </dgm:t>
    </dgm:pt>
    <dgm:pt modelId="{E19ABCD8-B994-44BF-8631-93F13D5FDF33}" type="sibTrans" cxnId="{459CB4A4-BBD6-4C4C-AA0C-E495056BC6D3}">
      <dgm:prSet/>
      <dgm:spPr/>
      <dgm:t>
        <a:bodyPr/>
        <a:lstStyle/>
        <a:p>
          <a:endParaRPr lang="en-AU"/>
        </a:p>
      </dgm:t>
    </dgm:pt>
    <dgm:pt modelId="{44FDA200-04A4-4551-8F00-E61F8AACCA4D}" type="pres">
      <dgm:prSet presAssocID="{02C08C60-C6FC-4062-BD48-7801E28B678A}" presName="linear" presStyleCnt="0">
        <dgm:presLayoutVars>
          <dgm:animLvl val="lvl"/>
          <dgm:resizeHandles val="exact"/>
        </dgm:presLayoutVars>
      </dgm:prSet>
      <dgm:spPr/>
    </dgm:pt>
    <dgm:pt modelId="{6C9E9855-0ED4-4ECE-AF64-60F92F8717BB}" type="pres">
      <dgm:prSet presAssocID="{DD4B17AA-4F02-4144-B644-508123C9FED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A9FEF2D-361D-49B0-AC0C-5B8A1FC1CA1E}" type="presOf" srcId="{DD4B17AA-4F02-4144-B644-508123C9FEDA}" destId="{6C9E9855-0ED4-4ECE-AF64-60F92F8717BB}" srcOrd="0" destOrd="0" presId="urn:microsoft.com/office/officeart/2005/8/layout/vList2"/>
    <dgm:cxn modelId="{DEC456A1-416D-439D-848C-75306FF108D6}" type="presOf" srcId="{02C08C60-C6FC-4062-BD48-7801E28B678A}" destId="{44FDA200-04A4-4551-8F00-E61F8AACCA4D}" srcOrd="0" destOrd="0" presId="urn:microsoft.com/office/officeart/2005/8/layout/vList2"/>
    <dgm:cxn modelId="{459CB4A4-BBD6-4C4C-AA0C-E495056BC6D3}" srcId="{02C08C60-C6FC-4062-BD48-7801E28B678A}" destId="{DD4B17AA-4F02-4144-B644-508123C9FEDA}" srcOrd="0" destOrd="0" parTransId="{CEC3629A-C8C5-447E-A4A9-AA99882918DD}" sibTransId="{E19ABCD8-B994-44BF-8631-93F13D5FDF33}"/>
    <dgm:cxn modelId="{F9D52D8D-54FF-4E28-9B24-52EAF98B6F91}" type="presParOf" srcId="{44FDA200-04A4-4551-8F00-E61F8AACCA4D}" destId="{6C9E9855-0ED4-4ECE-AF64-60F92F8717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19F81FD-FDE5-4CC8-87CE-8CAAE0009C7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9720EBF-6EE9-48E5-869D-764F3A06418A}">
      <dgm:prSet custT="1"/>
      <dgm:spPr/>
      <dgm:t>
        <a:bodyPr/>
        <a:lstStyle/>
        <a:p>
          <a:r>
            <a:rPr lang="en-US" sz="5400" dirty="0"/>
            <a:t>PLEASE KEEP IN TOUCH</a:t>
          </a:r>
          <a:endParaRPr lang="en-AU" sz="5400" dirty="0"/>
        </a:p>
      </dgm:t>
    </dgm:pt>
    <dgm:pt modelId="{AA6AE4AF-08F1-4DF9-9793-4E7D6F33D063}" type="parTrans" cxnId="{231659E9-AB15-493A-AA3C-C2F8AFFB2B34}">
      <dgm:prSet/>
      <dgm:spPr/>
      <dgm:t>
        <a:bodyPr/>
        <a:lstStyle/>
        <a:p>
          <a:endParaRPr lang="en-AU"/>
        </a:p>
      </dgm:t>
    </dgm:pt>
    <dgm:pt modelId="{5E67E6CF-5ABE-4122-A1BA-1C059745605E}" type="sibTrans" cxnId="{231659E9-AB15-493A-AA3C-C2F8AFFB2B34}">
      <dgm:prSet/>
      <dgm:spPr/>
      <dgm:t>
        <a:bodyPr/>
        <a:lstStyle/>
        <a:p>
          <a:endParaRPr lang="en-AU"/>
        </a:p>
      </dgm:t>
    </dgm:pt>
    <dgm:pt modelId="{49F80E20-41B3-4D54-A5BF-B5AE1A049894}">
      <dgm:prSet custT="1"/>
      <dgm:spPr/>
      <dgm:t>
        <a:bodyPr/>
        <a:lstStyle/>
        <a:p>
          <a:pPr algn="ctr">
            <a:buFont typeface="Arial" panose="020B0604020202020204" pitchFamily="34" charset="0"/>
            <a:buNone/>
          </a:pPr>
          <a:r>
            <a:rPr lang="en-AU" sz="1000" dirty="0"/>
            <a:t> </a:t>
          </a:r>
          <a:endParaRPr lang="en-AU" sz="3200" dirty="0"/>
        </a:p>
      </dgm:t>
    </dgm:pt>
    <dgm:pt modelId="{F40668B9-3CDE-47F3-9139-C11CE32733D8}" type="sibTrans" cxnId="{5C96D436-0EC0-459D-AD09-4C19D6238C37}">
      <dgm:prSet/>
      <dgm:spPr/>
      <dgm:t>
        <a:bodyPr/>
        <a:lstStyle/>
        <a:p>
          <a:endParaRPr lang="en-AU"/>
        </a:p>
      </dgm:t>
    </dgm:pt>
    <dgm:pt modelId="{4B39AFBF-413F-4B80-8189-7A18EF492F76}" type="parTrans" cxnId="{5C96D436-0EC0-459D-AD09-4C19D6238C37}">
      <dgm:prSet/>
      <dgm:spPr/>
      <dgm:t>
        <a:bodyPr/>
        <a:lstStyle/>
        <a:p>
          <a:endParaRPr lang="en-AU"/>
        </a:p>
      </dgm:t>
    </dgm:pt>
    <dgm:pt modelId="{00944F1E-DF04-4EF2-B2AE-84F8EAFE5E77}">
      <dgm:prSet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en-US" sz="3600" dirty="0"/>
            <a:t>Facebook: </a:t>
          </a:r>
          <a:r>
            <a:rPr lang="en-US" sz="3600" u="none" dirty="0">
              <a:solidFill>
                <a:srgbClr val="2B0BB5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@actbea</a:t>
          </a:r>
          <a:endParaRPr lang="en-AU" sz="3600" u="none" dirty="0">
            <a:solidFill>
              <a:srgbClr val="2B0BB5"/>
            </a:solidFill>
          </a:endParaRPr>
        </a:p>
      </dgm:t>
    </dgm:pt>
    <dgm:pt modelId="{05927D4E-212C-46A4-8A62-51E7B09EDAC5}" type="sibTrans" cxnId="{64358908-520B-4180-ACB0-1C3EF888E923}">
      <dgm:prSet/>
      <dgm:spPr/>
      <dgm:t>
        <a:bodyPr/>
        <a:lstStyle/>
        <a:p>
          <a:endParaRPr lang="en-AU"/>
        </a:p>
      </dgm:t>
    </dgm:pt>
    <dgm:pt modelId="{9701A10F-C68A-439D-BFBF-B8911F4005FB}" type="parTrans" cxnId="{64358908-520B-4180-ACB0-1C3EF888E923}">
      <dgm:prSet/>
      <dgm:spPr/>
      <dgm:t>
        <a:bodyPr/>
        <a:lstStyle/>
        <a:p>
          <a:endParaRPr lang="en-AU"/>
        </a:p>
      </dgm:t>
    </dgm:pt>
    <dgm:pt modelId="{CF6D96A3-1ECE-4324-B4CB-80445B68F011}">
      <dgm:prSet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en-US" sz="3600" dirty="0"/>
            <a:t>Email: </a:t>
          </a:r>
          <a:r>
            <a:rPr lang="en-US" sz="3600" u="none" dirty="0"/>
            <a:t>canberrabilingual@gmail.com </a:t>
          </a:r>
          <a:endParaRPr lang="en-AU" sz="3600" u="none" dirty="0"/>
        </a:p>
      </dgm:t>
    </dgm:pt>
    <dgm:pt modelId="{7C8B1E7B-A64F-4318-B942-EECCE9C96C89}" type="sibTrans" cxnId="{C961DF98-C598-4FA9-9E25-F165C4BA8A6C}">
      <dgm:prSet/>
      <dgm:spPr/>
      <dgm:t>
        <a:bodyPr/>
        <a:lstStyle/>
        <a:p>
          <a:endParaRPr lang="en-AU"/>
        </a:p>
      </dgm:t>
    </dgm:pt>
    <dgm:pt modelId="{87F743F7-5677-4A37-B91D-146478B2AF0C}" type="parTrans" cxnId="{C961DF98-C598-4FA9-9E25-F165C4BA8A6C}">
      <dgm:prSet/>
      <dgm:spPr/>
      <dgm:t>
        <a:bodyPr/>
        <a:lstStyle/>
        <a:p>
          <a:endParaRPr lang="en-AU"/>
        </a:p>
      </dgm:t>
    </dgm:pt>
    <dgm:pt modelId="{FA8A738C-059D-42CC-9D96-90621C6B47B4}">
      <dgm:prSet custT="1"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en-AU" sz="3600" dirty="0"/>
            <a:t>Website: </a:t>
          </a:r>
          <a:r>
            <a:rPr lang="en-AU" sz="3600" dirty="0">
              <a:solidFill>
                <a:srgbClr val="320FB1"/>
              </a:solidFill>
            </a:rPr>
            <a:t>https://actbilingual.weebly.com/</a:t>
          </a:r>
          <a:endParaRPr lang="en-AU" sz="4100" dirty="0"/>
        </a:p>
      </dgm:t>
    </dgm:pt>
    <dgm:pt modelId="{BEC4539F-51A8-4AE3-8068-0AEE1D8A43C6}" type="sibTrans" cxnId="{BA3AAAD6-4BA2-420B-B467-E7FFF835C7BB}">
      <dgm:prSet/>
      <dgm:spPr/>
      <dgm:t>
        <a:bodyPr/>
        <a:lstStyle/>
        <a:p>
          <a:endParaRPr lang="en-AU"/>
        </a:p>
      </dgm:t>
    </dgm:pt>
    <dgm:pt modelId="{C5CE6D6F-F6D4-4A7A-9A39-DAE6157834F4}" type="parTrans" cxnId="{BA3AAAD6-4BA2-420B-B467-E7FFF835C7BB}">
      <dgm:prSet/>
      <dgm:spPr/>
      <dgm:t>
        <a:bodyPr/>
        <a:lstStyle/>
        <a:p>
          <a:endParaRPr lang="en-AU"/>
        </a:p>
      </dgm:t>
    </dgm:pt>
    <dgm:pt modelId="{6CAF986E-6E3C-4CF6-8B78-35432466D0A0}">
      <dgm:prSet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endParaRPr lang="en-AU" sz="4100" dirty="0"/>
        </a:p>
      </dgm:t>
    </dgm:pt>
    <dgm:pt modelId="{AB711DD2-860C-406F-8949-73CD4E0C359B}" type="sibTrans" cxnId="{7E669086-451D-48E1-986B-2FB44E587B65}">
      <dgm:prSet/>
      <dgm:spPr/>
      <dgm:t>
        <a:bodyPr/>
        <a:lstStyle/>
        <a:p>
          <a:endParaRPr lang="en-AU"/>
        </a:p>
      </dgm:t>
    </dgm:pt>
    <dgm:pt modelId="{4A0C9F3C-6372-41CF-B62A-8DDD228BD548}" type="parTrans" cxnId="{7E669086-451D-48E1-986B-2FB44E587B65}">
      <dgm:prSet/>
      <dgm:spPr/>
      <dgm:t>
        <a:bodyPr/>
        <a:lstStyle/>
        <a:p>
          <a:endParaRPr lang="en-AU"/>
        </a:p>
      </dgm:t>
    </dgm:pt>
    <dgm:pt modelId="{D5D72F42-2B25-44EF-9C58-6DB21B753342}" type="pres">
      <dgm:prSet presAssocID="{819F81FD-FDE5-4CC8-87CE-8CAAE0009C76}" presName="Name0" presStyleCnt="0">
        <dgm:presLayoutVars>
          <dgm:dir/>
          <dgm:animLvl val="lvl"/>
          <dgm:resizeHandles val="exact"/>
        </dgm:presLayoutVars>
      </dgm:prSet>
      <dgm:spPr/>
    </dgm:pt>
    <dgm:pt modelId="{AC9D36BE-66B3-41FB-9772-DD8796DFD1C3}" type="pres">
      <dgm:prSet presAssocID="{09720EBF-6EE9-48E5-869D-764F3A06418A}" presName="composite" presStyleCnt="0"/>
      <dgm:spPr/>
    </dgm:pt>
    <dgm:pt modelId="{7161D5DC-21E4-4416-9813-0BA8DC6636AD}" type="pres">
      <dgm:prSet presAssocID="{09720EBF-6EE9-48E5-869D-764F3A06418A}" presName="parTx" presStyleLbl="alignNode1" presStyleIdx="0" presStyleCnt="1" custScaleX="143844" custScaleY="83354" custLinFactNeighborX="-1088" custLinFactNeighborY="-42498">
        <dgm:presLayoutVars>
          <dgm:chMax val="0"/>
          <dgm:chPref val="0"/>
          <dgm:bulletEnabled val="1"/>
        </dgm:presLayoutVars>
      </dgm:prSet>
      <dgm:spPr/>
    </dgm:pt>
    <dgm:pt modelId="{A563A6A8-3C5D-4FCD-B4D9-E4729B990C3F}" type="pres">
      <dgm:prSet presAssocID="{09720EBF-6EE9-48E5-869D-764F3A06418A}" presName="desTx" presStyleLbl="alignAccFollowNode1" presStyleIdx="0" presStyleCnt="1" custScaleX="113351" custScaleY="78967">
        <dgm:presLayoutVars>
          <dgm:bulletEnabled val="1"/>
        </dgm:presLayoutVars>
      </dgm:prSet>
      <dgm:spPr/>
    </dgm:pt>
  </dgm:ptLst>
  <dgm:cxnLst>
    <dgm:cxn modelId="{64358908-520B-4180-ACB0-1C3EF888E923}" srcId="{09720EBF-6EE9-48E5-869D-764F3A06418A}" destId="{00944F1E-DF04-4EF2-B2AE-84F8EAFE5E77}" srcOrd="1" destOrd="0" parTransId="{9701A10F-C68A-439D-BFBF-B8911F4005FB}" sibTransId="{05927D4E-212C-46A4-8A62-51E7B09EDAC5}"/>
    <dgm:cxn modelId="{DF745F22-01BF-4C77-A993-D083B6C61E9C}" type="presOf" srcId="{CF6D96A3-1ECE-4324-B4CB-80445B68F011}" destId="{A563A6A8-3C5D-4FCD-B4D9-E4729B990C3F}" srcOrd="0" destOrd="2" presId="urn:microsoft.com/office/officeart/2005/8/layout/hList1"/>
    <dgm:cxn modelId="{35DD1425-C823-41D9-A713-5F21FD39F5F4}" type="presOf" srcId="{49F80E20-41B3-4D54-A5BF-B5AE1A049894}" destId="{A563A6A8-3C5D-4FCD-B4D9-E4729B990C3F}" srcOrd="0" destOrd="0" presId="urn:microsoft.com/office/officeart/2005/8/layout/hList1"/>
    <dgm:cxn modelId="{5C96D436-0EC0-459D-AD09-4C19D6238C37}" srcId="{09720EBF-6EE9-48E5-869D-764F3A06418A}" destId="{49F80E20-41B3-4D54-A5BF-B5AE1A049894}" srcOrd="0" destOrd="0" parTransId="{4B39AFBF-413F-4B80-8189-7A18EF492F76}" sibTransId="{F40668B9-3CDE-47F3-9139-C11CE32733D8}"/>
    <dgm:cxn modelId="{1B219561-481C-4DA9-B55F-A5D1ABE72213}" type="presOf" srcId="{FA8A738C-059D-42CC-9D96-90621C6B47B4}" destId="{A563A6A8-3C5D-4FCD-B4D9-E4729B990C3F}" srcOrd="0" destOrd="3" presId="urn:microsoft.com/office/officeart/2005/8/layout/hList1"/>
    <dgm:cxn modelId="{7E669086-451D-48E1-986B-2FB44E587B65}" srcId="{09720EBF-6EE9-48E5-869D-764F3A06418A}" destId="{6CAF986E-6E3C-4CF6-8B78-35432466D0A0}" srcOrd="4" destOrd="0" parTransId="{4A0C9F3C-6372-41CF-B62A-8DDD228BD548}" sibTransId="{AB711DD2-860C-406F-8949-73CD4E0C359B}"/>
    <dgm:cxn modelId="{CE1FBE8A-0C20-4CC5-8E79-1F935F19A10F}" type="presOf" srcId="{819F81FD-FDE5-4CC8-87CE-8CAAE0009C76}" destId="{D5D72F42-2B25-44EF-9C58-6DB21B753342}" srcOrd="0" destOrd="0" presId="urn:microsoft.com/office/officeart/2005/8/layout/hList1"/>
    <dgm:cxn modelId="{C961DF98-C598-4FA9-9E25-F165C4BA8A6C}" srcId="{09720EBF-6EE9-48E5-869D-764F3A06418A}" destId="{CF6D96A3-1ECE-4324-B4CB-80445B68F011}" srcOrd="2" destOrd="0" parTransId="{87F743F7-5677-4A37-B91D-146478B2AF0C}" sibTransId="{7C8B1E7B-A64F-4318-B942-EECCE9C96C89}"/>
    <dgm:cxn modelId="{1067DAC9-24BD-4CAB-85CC-1F52B3BCA9C9}" type="presOf" srcId="{00944F1E-DF04-4EF2-B2AE-84F8EAFE5E77}" destId="{A563A6A8-3C5D-4FCD-B4D9-E4729B990C3F}" srcOrd="0" destOrd="1" presId="urn:microsoft.com/office/officeart/2005/8/layout/hList1"/>
    <dgm:cxn modelId="{BA3AAAD6-4BA2-420B-B467-E7FFF835C7BB}" srcId="{09720EBF-6EE9-48E5-869D-764F3A06418A}" destId="{FA8A738C-059D-42CC-9D96-90621C6B47B4}" srcOrd="3" destOrd="0" parTransId="{C5CE6D6F-F6D4-4A7A-9A39-DAE6157834F4}" sibTransId="{BEC4539F-51A8-4AE3-8068-0AEE1D8A43C6}"/>
    <dgm:cxn modelId="{3F72D1DF-34E6-4AEE-83E1-806430A2E0EA}" type="presOf" srcId="{09720EBF-6EE9-48E5-869D-764F3A06418A}" destId="{7161D5DC-21E4-4416-9813-0BA8DC6636AD}" srcOrd="0" destOrd="0" presId="urn:microsoft.com/office/officeart/2005/8/layout/hList1"/>
    <dgm:cxn modelId="{231659E9-AB15-493A-AA3C-C2F8AFFB2B34}" srcId="{819F81FD-FDE5-4CC8-87CE-8CAAE0009C76}" destId="{09720EBF-6EE9-48E5-869D-764F3A06418A}" srcOrd="0" destOrd="0" parTransId="{AA6AE4AF-08F1-4DF9-9793-4E7D6F33D063}" sibTransId="{5E67E6CF-5ABE-4122-A1BA-1C059745605E}"/>
    <dgm:cxn modelId="{EE6D2AEF-2266-4B10-844C-6F4B4CC26277}" type="presOf" srcId="{6CAF986E-6E3C-4CF6-8B78-35432466D0A0}" destId="{A563A6A8-3C5D-4FCD-B4D9-E4729B990C3F}" srcOrd="0" destOrd="4" presId="urn:microsoft.com/office/officeart/2005/8/layout/hList1"/>
    <dgm:cxn modelId="{A38B730F-7792-45DC-BCF9-5126A790C232}" type="presParOf" srcId="{D5D72F42-2B25-44EF-9C58-6DB21B753342}" destId="{AC9D36BE-66B3-41FB-9772-DD8796DFD1C3}" srcOrd="0" destOrd="0" presId="urn:microsoft.com/office/officeart/2005/8/layout/hList1"/>
    <dgm:cxn modelId="{3D743F3B-C266-4042-B18D-2F29C8998BE0}" type="presParOf" srcId="{AC9D36BE-66B3-41FB-9772-DD8796DFD1C3}" destId="{7161D5DC-21E4-4416-9813-0BA8DC6636AD}" srcOrd="0" destOrd="0" presId="urn:microsoft.com/office/officeart/2005/8/layout/hList1"/>
    <dgm:cxn modelId="{A3DA0F07-A908-47D3-9878-E1881D85883C}" type="presParOf" srcId="{AC9D36BE-66B3-41FB-9772-DD8796DFD1C3}" destId="{A563A6A8-3C5D-4FCD-B4D9-E4729B990C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2C08C60-C6FC-4062-BD48-7801E28B67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DD4B17AA-4F02-4144-B644-508123C9FEDA}">
      <dgm:prSet/>
      <dgm:spPr/>
      <dgm:t>
        <a:bodyPr/>
        <a:lstStyle/>
        <a:p>
          <a:pPr algn="ctr"/>
          <a:r>
            <a:rPr lang="en-US" dirty="0"/>
            <a:t>References </a:t>
          </a:r>
          <a:endParaRPr lang="en-AU" dirty="0"/>
        </a:p>
      </dgm:t>
    </dgm:pt>
    <dgm:pt modelId="{CEC3629A-C8C5-447E-A4A9-AA99882918DD}" type="parTrans" cxnId="{459CB4A4-BBD6-4C4C-AA0C-E495056BC6D3}">
      <dgm:prSet/>
      <dgm:spPr/>
      <dgm:t>
        <a:bodyPr/>
        <a:lstStyle/>
        <a:p>
          <a:endParaRPr lang="en-AU"/>
        </a:p>
      </dgm:t>
    </dgm:pt>
    <dgm:pt modelId="{E19ABCD8-B994-44BF-8631-93F13D5FDF33}" type="sibTrans" cxnId="{459CB4A4-BBD6-4C4C-AA0C-E495056BC6D3}">
      <dgm:prSet/>
      <dgm:spPr/>
      <dgm:t>
        <a:bodyPr/>
        <a:lstStyle/>
        <a:p>
          <a:endParaRPr lang="en-AU"/>
        </a:p>
      </dgm:t>
    </dgm:pt>
    <dgm:pt modelId="{44FDA200-04A4-4551-8F00-E61F8AACCA4D}" type="pres">
      <dgm:prSet presAssocID="{02C08C60-C6FC-4062-BD48-7801E28B678A}" presName="linear" presStyleCnt="0">
        <dgm:presLayoutVars>
          <dgm:animLvl val="lvl"/>
          <dgm:resizeHandles val="exact"/>
        </dgm:presLayoutVars>
      </dgm:prSet>
      <dgm:spPr/>
    </dgm:pt>
    <dgm:pt modelId="{6C9E9855-0ED4-4ECE-AF64-60F92F8717BB}" type="pres">
      <dgm:prSet presAssocID="{DD4B17AA-4F02-4144-B644-508123C9FED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A9FEF2D-361D-49B0-AC0C-5B8A1FC1CA1E}" type="presOf" srcId="{DD4B17AA-4F02-4144-B644-508123C9FEDA}" destId="{6C9E9855-0ED4-4ECE-AF64-60F92F8717BB}" srcOrd="0" destOrd="0" presId="urn:microsoft.com/office/officeart/2005/8/layout/vList2"/>
    <dgm:cxn modelId="{DEC456A1-416D-439D-848C-75306FF108D6}" type="presOf" srcId="{02C08C60-C6FC-4062-BD48-7801E28B678A}" destId="{44FDA200-04A4-4551-8F00-E61F8AACCA4D}" srcOrd="0" destOrd="0" presId="urn:microsoft.com/office/officeart/2005/8/layout/vList2"/>
    <dgm:cxn modelId="{459CB4A4-BBD6-4C4C-AA0C-E495056BC6D3}" srcId="{02C08C60-C6FC-4062-BD48-7801E28B678A}" destId="{DD4B17AA-4F02-4144-B644-508123C9FEDA}" srcOrd="0" destOrd="0" parTransId="{CEC3629A-C8C5-447E-A4A9-AA99882918DD}" sibTransId="{E19ABCD8-B994-44BF-8631-93F13D5FDF33}"/>
    <dgm:cxn modelId="{F9D52D8D-54FF-4E28-9B24-52EAF98B6F91}" type="presParOf" srcId="{44FDA200-04A4-4551-8F00-E61F8AACCA4D}" destId="{6C9E9855-0ED4-4ECE-AF64-60F92F8717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4AE980-6CD4-4DF6-8CFA-F1364B8E749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E2D11605-4800-404B-A2C9-9D587B3921E1}">
      <dgm:prSet custT="1"/>
      <dgm:spPr/>
      <dgm:t>
        <a:bodyPr/>
        <a:lstStyle/>
        <a:p>
          <a:pPr algn="ctr"/>
          <a:r>
            <a:rPr lang="en-AU" sz="3200" b="1" dirty="0"/>
            <a:t>Acknowledgement of country</a:t>
          </a:r>
          <a:endParaRPr lang="en-AU" sz="3200" dirty="0"/>
        </a:p>
      </dgm:t>
    </dgm:pt>
    <dgm:pt modelId="{0B652763-6C55-4927-B6BB-C13A86F2237C}" type="parTrans" cxnId="{B5BC9680-5D55-4472-BBA8-31E71E790B3E}">
      <dgm:prSet/>
      <dgm:spPr/>
      <dgm:t>
        <a:bodyPr/>
        <a:lstStyle/>
        <a:p>
          <a:endParaRPr lang="en-AU"/>
        </a:p>
      </dgm:t>
    </dgm:pt>
    <dgm:pt modelId="{00B2F82F-C16D-4438-861F-1802B1C34EF5}" type="sibTrans" cxnId="{B5BC9680-5D55-4472-BBA8-31E71E790B3E}">
      <dgm:prSet/>
      <dgm:spPr/>
      <dgm:t>
        <a:bodyPr/>
        <a:lstStyle/>
        <a:p>
          <a:endParaRPr lang="en-AU"/>
        </a:p>
      </dgm:t>
    </dgm:pt>
    <dgm:pt modelId="{4D69B829-F0A4-4694-BE8D-E1E0B3176811}" type="pres">
      <dgm:prSet presAssocID="{6B4AE980-6CD4-4DF6-8CFA-F1364B8E749D}" presName="linear" presStyleCnt="0">
        <dgm:presLayoutVars>
          <dgm:animLvl val="lvl"/>
          <dgm:resizeHandles val="exact"/>
        </dgm:presLayoutVars>
      </dgm:prSet>
      <dgm:spPr/>
    </dgm:pt>
    <dgm:pt modelId="{C5478AFD-CF6C-4933-9520-4F87DE5B7778}" type="pres">
      <dgm:prSet presAssocID="{E2D11605-4800-404B-A2C9-9D587B3921E1}" presName="parentText" presStyleLbl="node1" presStyleIdx="0" presStyleCnt="1" custScaleY="228166">
        <dgm:presLayoutVars>
          <dgm:chMax val="0"/>
          <dgm:bulletEnabled val="1"/>
        </dgm:presLayoutVars>
      </dgm:prSet>
      <dgm:spPr/>
    </dgm:pt>
  </dgm:ptLst>
  <dgm:cxnLst>
    <dgm:cxn modelId="{7975AD61-F8BD-43E8-AB4B-1E941D7F7281}" type="presOf" srcId="{6B4AE980-6CD4-4DF6-8CFA-F1364B8E749D}" destId="{4D69B829-F0A4-4694-BE8D-E1E0B3176811}" srcOrd="0" destOrd="0" presId="urn:microsoft.com/office/officeart/2005/8/layout/vList2"/>
    <dgm:cxn modelId="{CE78D56B-2FC8-4027-857D-9E41F5874E6D}" type="presOf" srcId="{E2D11605-4800-404B-A2C9-9D587B3921E1}" destId="{C5478AFD-CF6C-4933-9520-4F87DE5B7778}" srcOrd="0" destOrd="0" presId="urn:microsoft.com/office/officeart/2005/8/layout/vList2"/>
    <dgm:cxn modelId="{B5BC9680-5D55-4472-BBA8-31E71E790B3E}" srcId="{6B4AE980-6CD4-4DF6-8CFA-F1364B8E749D}" destId="{E2D11605-4800-404B-A2C9-9D587B3921E1}" srcOrd="0" destOrd="0" parTransId="{0B652763-6C55-4927-B6BB-C13A86F2237C}" sibTransId="{00B2F82F-C16D-4438-861F-1802B1C34EF5}"/>
    <dgm:cxn modelId="{92585771-91B2-495F-B91F-7C59790CE0D6}" type="presParOf" srcId="{4D69B829-F0A4-4694-BE8D-E1E0B3176811}" destId="{C5478AFD-CF6C-4933-9520-4F87DE5B777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E50F18-72BB-4C1D-B170-FFE6AFD206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AU"/>
        </a:p>
      </dgm:t>
    </dgm:pt>
    <dgm:pt modelId="{F9B1674F-4BC8-4A17-A712-7FDDE958FE27}">
      <dgm:prSet custT="1"/>
      <dgm:spPr/>
      <dgm:t>
        <a:bodyPr/>
        <a:lstStyle/>
        <a:p>
          <a:pPr algn="ctr"/>
          <a:r>
            <a:rPr lang="en-AU" sz="3200" b="1" dirty="0"/>
            <a:t>ACT Bilingual Education Alliance </a:t>
          </a:r>
          <a:br>
            <a:rPr lang="en-AU" sz="3200" b="1" dirty="0"/>
          </a:br>
          <a:r>
            <a:rPr lang="en-AU" sz="3200" b="1" dirty="0"/>
            <a:t>(ACTBEA) </a:t>
          </a:r>
          <a:endParaRPr lang="en-AU" sz="3200" dirty="0"/>
        </a:p>
      </dgm:t>
    </dgm:pt>
    <dgm:pt modelId="{904C905F-7999-489D-90DA-BE4AB600B4C4}" type="parTrans" cxnId="{5E7F1255-8F25-434D-AC60-92D72150F034}">
      <dgm:prSet/>
      <dgm:spPr/>
      <dgm:t>
        <a:bodyPr/>
        <a:lstStyle/>
        <a:p>
          <a:endParaRPr lang="en-AU"/>
        </a:p>
      </dgm:t>
    </dgm:pt>
    <dgm:pt modelId="{28D27618-8C70-4D82-86B9-9FE367192EA6}" type="sibTrans" cxnId="{5E7F1255-8F25-434D-AC60-92D72150F034}">
      <dgm:prSet/>
      <dgm:spPr/>
      <dgm:t>
        <a:bodyPr/>
        <a:lstStyle/>
        <a:p>
          <a:endParaRPr lang="en-AU"/>
        </a:p>
      </dgm:t>
    </dgm:pt>
    <dgm:pt modelId="{2D053474-DFE0-4CB9-A943-B8580C0AFC49}" type="pres">
      <dgm:prSet presAssocID="{FBE50F18-72BB-4C1D-B170-FFE6AFD2064E}" presName="linear" presStyleCnt="0">
        <dgm:presLayoutVars>
          <dgm:animLvl val="lvl"/>
          <dgm:resizeHandles val="exact"/>
        </dgm:presLayoutVars>
      </dgm:prSet>
      <dgm:spPr/>
    </dgm:pt>
    <dgm:pt modelId="{16F212E8-0ADB-4085-A358-6698746F8085}" type="pres">
      <dgm:prSet presAssocID="{F9B1674F-4BC8-4A17-A712-7FDDE958FE2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E7F1255-8F25-434D-AC60-92D72150F034}" srcId="{FBE50F18-72BB-4C1D-B170-FFE6AFD2064E}" destId="{F9B1674F-4BC8-4A17-A712-7FDDE958FE27}" srcOrd="0" destOrd="0" parTransId="{904C905F-7999-489D-90DA-BE4AB600B4C4}" sibTransId="{28D27618-8C70-4D82-86B9-9FE367192EA6}"/>
    <dgm:cxn modelId="{8D6B608D-DEE7-4416-AB9C-3D18BF9F0E46}" type="presOf" srcId="{F9B1674F-4BC8-4A17-A712-7FDDE958FE27}" destId="{16F212E8-0ADB-4085-A358-6698746F8085}" srcOrd="0" destOrd="0" presId="urn:microsoft.com/office/officeart/2005/8/layout/vList2"/>
    <dgm:cxn modelId="{94031FA8-2715-4565-8DB5-9D88CDBAA8D0}" type="presOf" srcId="{FBE50F18-72BB-4C1D-B170-FFE6AFD2064E}" destId="{2D053474-DFE0-4CB9-A943-B8580C0AFC49}" srcOrd="0" destOrd="0" presId="urn:microsoft.com/office/officeart/2005/8/layout/vList2"/>
    <dgm:cxn modelId="{9B928D7C-5147-491E-B4B1-73AAFF4E1E02}" type="presParOf" srcId="{2D053474-DFE0-4CB9-A943-B8580C0AFC49}" destId="{16F212E8-0ADB-4085-A358-6698746F80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6A8D7C-E063-43EB-BFB7-D07BFBC795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A242D713-95BC-4A22-9358-E6E2AF8B7189}">
      <dgm:prSet/>
      <dgm:spPr/>
      <dgm:t>
        <a:bodyPr/>
        <a:lstStyle/>
        <a:p>
          <a:pPr algn="ctr"/>
          <a:r>
            <a:rPr lang="en-AU" b="1" dirty="0"/>
            <a:t>ACTBEA activities   </a:t>
          </a:r>
          <a:endParaRPr lang="en-AU" dirty="0"/>
        </a:p>
      </dgm:t>
    </dgm:pt>
    <dgm:pt modelId="{DF79BB22-73C9-46B5-9798-8A326D945F73}" type="parTrans" cxnId="{C8D30ACF-215A-475C-9402-A72C8932FCF3}">
      <dgm:prSet/>
      <dgm:spPr/>
      <dgm:t>
        <a:bodyPr/>
        <a:lstStyle/>
        <a:p>
          <a:endParaRPr lang="en-AU"/>
        </a:p>
      </dgm:t>
    </dgm:pt>
    <dgm:pt modelId="{5AD555B3-50D3-4C8F-9FD6-7B6F9EE52C91}" type="sibTrans" cxnId="{C8D30ACF-215A-475C-9402-A72C8932FCF3}">
      <dgm:prSet/>
      <dgm:spPr/>
      <dgm:t>
        <a:bodyPr/>
        <a:lstStyle/>
        <a:p>
          <a:endParaRPr lang="en-AU"/>
        </a:p>
      </dgm:t>
    </dgm:pt>
    <dgm:pt modelId="{68A849C8-57EB-4109-8E4A-7F702207E863}" type="pres">
      <dgm:prSet presAssocID="{CF6A8D7C-E063-43EB-BFB7-D07BFBC79555}" presName="linear" presStyleCnt="0">
        <dgm:presLayoutVars>
          <dgm:animLvl val="lvl"/>
          <dgm:resizeHandles val="exact"/>
        </dgm:presLayoutVars>
      </dgm:prSet>
      <dgm:spPr/>
    </dgm:pt>
    <dgm:pt modelId="{C89FC01D-CA8A-43B0-BC77-D890B3260733}" type="pres">
      <dgm:prSet presAssocID="{A242D713-95BC-4A22-9358-E6E2AF8B718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FE88944-76CA-4DCC-AA78-9D14F81940B6}" type="presOf" srcId="{CF6A8D7C-E063-43EB-BFB7-D07BFBC79555}" destId="{68A849C8-57EB-4109-8E4A-7F702207E863}" srcOrd="0" destOrd="0" presId="urn:microsoft.com/office/officeart/2005/8/layout/vList2"/>
    <dgm:cxn modelId="{6946CE7A-30B0-44B1-B299-E3B627440308}" type="presOf" srcId="{A242D713-95BC-4A22-9358-E6E2AF8B7189}" destId="{C89FC01D-CA8A-43B0-BC77-D890B3260733}" srcOrd="0" destOrd="0" presId="urn:microsoft.com/office/officeart/2005/8/layout/vList2"/>
    <dgm:cxn modelId="{C8D30ACF-215A-475C-9402-A72C8932FCF3}" srcId="{CF6A8D7C-E063-43EB-BFB7-D07BFBC79555}" destId="{A242D713-95BC-4A22-9358-E6E2AF8B7189}" srcOrd="0" destOrd="0" parTransId="{DF79BB22-73C9-46B5-9798-8A326D945F73}" sibTransId="{5AD555B3-50D3-4C8F-9FD6-7B6F9EE52C91}"/>
    <dgm:cxn modelId="{023E7319-CC90-4581-848C-FB5CEF4AF127}" type="presParOf" srcId="{68A849C8-57EB-4109-8E4A-7F702207E863}" destId="{C89FC01D-CA8A-43B0-BC77-D890B326073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F9FA39-9522-4D58-84D0-D8228656716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EC8382B4-296F-491A-A798-BBED0999F461}">
      <dgm:prSet/>
      <dgm:spPr/>
      <dgm:t>
        <a:bodyPr/>
        <a:lstStyle/>
        <a:p>
          <a:pPr algn="ctr"/>
          <a:r>
            <a:rPr lang="en-AU" b="1" dirty="0"/>
            <a:t>Outline of Seminar/Discussion    </a:t>
          </a:r>
          <a:endParaRPr lang="en-AU" dirty="0"/>
        </a:p>
      </dgm:t>
    </dgm:pt>
    <dgm:pt modelId="{8BDCB318-97B2-4547-AD30-86A88C560BF2}" type="parTrans" cxnId="{221280D5-CD2D-4939-895A-293763B66012}">
      <dgm:prSet/>
      <dgm:spPr/>
      <dgm:t>
        <a:bodyPr/>
        <a:lstStyle/>
        <a:p>
          <a:endParaRPr lang="en-AU"/>
        </a:p>
      </dgm:t>
    </dgm:pt>
    <dgm:pt modelId="{0BB7366F-D2C8-41FA-9822-BA73E9D82A1C}" type="sibTrans" cxnId="{221280D5-CD2D-4939-895A-293763B66012}">
      <dgm:prSet/>
      <dgm:spPr/>
      <dgm:t>
        <a:bodyPr/>
        <a:lstStyle/>
        <a:p>
          <a:endParaRPr lang="en-AU"/>
        </a:p>
      </dgm:t>
    </dgm:pt>
    <dgm:pt modelId="{D2552A33-4978-4CA3-AC53-1A2533A0100B}" type="pres">
      <dgm:prSet presAssocID="{74F9FA39-9522-4D58-84D0-D82286567165}" presName="linear" presStyleCnt="0">
        <dgm:presLayoutVars>
          <dgm:animLvl val="lvl"/>
          <dgm:resizeHandles val="exact"/>
        </dgm:presLayoutVars>
      </dgm:prSet>
      <dgm:spPr/>
    </dgm:pt>
    <dgm:pt modelId="{ABA0579B-71F2-4596-9586-80516B57689D}" type="pres">
      <dgm:prSet presAssocID="{EC8382B4-296F-491A-A798-BBED0999F461}" presName="parentText" presStyleLbl="node1" presStyleIdx="0" presStyleCnt="1" custLinFactNeighborX="3217" custLinFactNeighborY="-4672">
        <dgm:presLayoutVars>
          <dgm:chMax val="0"/>
          <dgm:bulletEnabled val="1"/>
        </dgm:presLayoutVars>
      </dgm:prSet>
      <dgm:spPr/>
    </dgm:pt>
  </dgm:ptLst>
  <dgm:cxnLst>
    <dgm:cxn modelId="{2B755102-075A-4738-9ABB-19684AB7A03D}" type="presOf" srcId="{EC8382B4-296F-491A-A798-BBED0999F461}" destId="{ABA0579B-71F2-4596-9586-80516B57689D}" srcOrd="0" destOrd="0" presId="urn:microsoft.com/office/officeart/2005/8/layout/vList2"/>
    <dgm:cxn modelId="{8E61CE07-213A-437A-88C8-3ACBDF268310}" type="presOf" srcId="{74F9FA39-9522-4D58-84D0-D82286567165}" destId="{D2552A33-4978-4CA3-AC53-1A2533A0100B}" srcOrd="0" destOrd="0" presId="urn:microsoft.com/office/officeart/2005/8/layout/vList2"/>
    <dgm:cxn modelId="{221280D5-CD2D-4939-895A-293763B66012}" srcId="{74F9FA39-9522-4D58-84D0-D82286567165}" destId="{EC8382B4-296F-491A-A798-BBED0999F461}" srcOrd="0" destOrd="0" parTransId="{8BDCB318-97B2-4547-AD30-86A88C560BF2}" sibTransId="{0BB7366F-D2C8-41FA-9822-BA73E9D82A1C}"/>
    <dgm:cxn modelId="{45A504BE-6D6C-4317-B2DE-2CEBE08E709B}" type="presParOf" srcId="{D2552A33-4978-4CA3-AC53-1A2533A0100B}" destId="{ABA0579B-71F2-4596-9586-80516B57689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C08C60-C6FC-4062-BD48-7801E28B67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DD4B17AA-4F02-4144-B644-508123C9FEDA}">
      <dgm:prSet/>
      <dgm:spPr/>
      <dgm:t>
        <a:bodyPr/>
        <a:lstStyle/>
        <a:p>
          <a:pPr algn="ctr"/>
          <a:r>
            <a:rPr lang="en-AU" b="1" dirty="0"/>
            <a:t>Benefits of having bilingual skills   </a:t>
          </a:r>
          <a:endParaRPr lang="en-AU" dirty="0"/>
        </a:p>
      </dgm:t>
    </dgm:pt>
    <dgm:pt modelId="{CEC3629A-C8C5-447E-A4A9-AA99882918DD}" type="parTrans" cxnId="{459CB4A4-BBD6-4C4C-AA0C-E495056BC6D3}">
      <dgm:prSet/>
      <dgm:spPr/>
      <dgm:t>
        <a:bodyPr/>
        <a:lstStyle/>
        <a:p>
          <a:endParaRPr lang="en-AU"/>
        </a:p>
      </dgm:t>
    </dgm:pt>
    <dgm:pt modelId="{E19ABCD8-B994-44BF-8631-93F13D5FDF33}" type="sibTrans" cxnId="{459CB4A4-BBD6-4C4C-AA0C-E495056BC6D3}">
      <dgm:prSet/>
      <dgm:spPr/>
      <dgm:t>
        <a:bodyPr/>
        <a:lstStyle/>
        <a:p>
          <a:endParaRPr lang="en-AU"/>
        </a:p>
      </dgm:t>
    </dgm:pt>
    <dgm:pt modelId="{44FDA200-04A4-4551-8F00-E61F8AACCA4D}" type="pres">
      <dgm:prSet presAssocID="{02C08C60-C6FC-4062-BD48-7801E28B678A}" presName="linear" presStyleCnt="0">
        <dgm:presLayoutVars>
          <dgm:animLvl val="lvl"/>
          <dgm:resizeHandles val="exact"/>
        </dgm:presLayoutVars>
      </dgm:prSet>
      <dgm:spPr/>
    </dgm:pt>
    <dgm:pt modelId="{6C9E9855-0ED4-4ECE-AF64-60F92F8717BB}" type="pres">
      <dgm:prSet presAssocID="{DD4B17AA-4F02-4144-B644-508123C9FED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A9FEF2D-361D-49B0-AC0C-5B8A1FC1CA1E}" type="presOf" srcId="{DD4B17AA-4F02-4144-B644-508123C9FEDA}" destId="{6C9E9855-0ED4-4ECE-AF64-60F92F8717BB}" srcOrd="0" destOrd="0" presId="urn:microsoft.com/office/officeart/2005/8/layout/vList2"/>
    <dgm:cxn modelId="{DEC456A1-416D-439D-848C-75306FF108D6}" type="presOf" srcId="{02C08C60-C6FC-4062-BD48-7801E28B678A}" destId="{44FDA200-04A4-4551-8F00-E61F8AACCA4D}" srcOrd="0" destOrd="0" presId="urn:microsoft.com/office/officeart/2005/8/layout/vList2"/>
    <dgm:cxn modelId="{459CB4A4-BBD6-4C4C-AA0C-E495056BC6D3}" srcId="{02C08C60-C6FC-4062-BD48-7801E28B678A}" destId="{DD4B17AA-4F02-4144-B644-508123C9FEDA}" srcOrd="0" destOrd="0" parTransId="{CEC3629A-C8C5-447E-A4A9-AA99882918DD}" sibTransId="{E19ABCD8-B994-44BF-8631-93F13D5FDF33}"/>
    <dgm:cxn modelId="{F9D52D8D-54FF-4E28-9B24-52EAF98B6F91}" type="presParOf" srcId="{44FDA200-04A4-4551-8F00-E61F8AACCA4D}" destId="{6C9E9855-0ED4-4ECE-AF64-60F92F8717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C08C60-C6FC-4062-BD48-7801E28B67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DD4B17AA-4F02-4144-B644-508123C9FEDA}">
      <dgm:prSet/>
      <dgm:spPr/>
      <dgm:t>
        <a:bodyPr/>
        <a:lstStyle/>
        <a:p>
          <a:pPr algn="ctr"/>
          <a:r>
            <a:rPr lang="en-AU" b="1" dirty="0"/>
            <a:t>Approaches and Strategies     </a:t>
          </a:r>
          <a:endParaRPr lang="en-AU" dirty="0"/>
        </a:p>
      </dgm:t>
    </dgm:pt>
    <dgm:pt modelId="{CEC3629A-C8C5-447E-A4A9-AA99882918DD}" type="parTrans" cxnId="{459CB4A4-BBD6-4C4C-AA0C-E495056BC6D3}">
      <dgm:prSet/>
      <dgm:spPr/>
      <dgm:t>
        <a:bodyPr/>
        <a:lstStyle/>
        <a:p>
          <a:endParaRPr lang="en-AU"/>
        </a:p>
      </dgm:t>
    </dgm:pt>
    <dgm:pt modelId="{E19ABCD8-B994-44BF-8631-93F13D5FDF33}" type="sibTrans" cxnId="{459CB4A4-BBD6-4C4C-AA0C-E495056BC6D3}">
      <dgm:prSet/>
      <dgm:spPr/>
      <dgm:t>
        <a:bodyPr/>
        <a:lstStyle/>
        <a:p>
          <a:endParaRPr lang="en-AU"/>
        </a:p>
      </dgm:t>
    </dgm:pt>
    <dgm:pt modelId="{44FDA200-04A4-4551-8F00-E61F8AACCA4D}" type="pres">
      <dgm:prSet presAssocID="{02C08C60-C6FC-4062-BD48-7801E28B678A}" presName="linear" presStyleCnt="0">
        <dgm:presLayoutVars>
          <dgm:animLvl val="lvl"/>
          <dgm:resizeHandles val="exact"/>
        </dgm:presLayoutVars>
      </dgm:prSet>
      <dgm:spPr/>
    </dgm:pt>
    <dgm:pt modelId="{6C9E9855-0ED4-4ECE-AF64-60F92F8717BB}" type="pres">
      <dgm:prSet presAssocID="{DD4B17AA-4F02-4144-B644-508123C9FED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A9FEF2D-361D-49B0-AC0C-5B8A1FC1CA1E}" type="presOf" srcId="{DD4B17AA-4F02-4144-B644-508123C9FEDA}" destId="{6C9E9855-0ED4-4ECE-AF64-60F92F8717BB}" srcOrd="0" destOrd="0" presId="urn:microsoft.com/office/officeart/2005/8/layout/vList2"/>
    <dgm:cxn modelId="{DEC456A1-416D-439D-848C-75306FF108D6}" type="presOf" srcId="{02C08C60-C6FC-4062-BD48-7801E28B678A}" destId="{44FDA200-04A4-4551-8F00-E61F8AACCA4D}" srcOrd="0" destOrd="0" presId="urn:microsoft.com/office/officeart/2005/8/layout/vList2"/>
    <dgm:cxn modelId="{459CB4A4-BBD6-4C4C-AA0C-E495056BC6D3}" srcId="{02C08C60-C6FC-4062-BD48-7801E28B678A}" destId="{DD4B17AA-4F02-4144-B644-508123C9FEDA}" srcOrd="0" destOrd="0" parTransId="{CEC3629A-C8C5-447E-A4A9-AA99882918DD}" sibTransId="{E19ABCD8-B994-44BF-8631-93F13D5FDF33}"/>
    <dgm:cxn modelId="{F9D52D8D-54FF-4E28-9B24-52EAF98B6F91}" type="presParOf" srcId="{44FDA200-04A4-4551-8F00-E61F8AACCA4D}" destId="{6C9E9855-0ED4-4ECE-AF64-60F92F8717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2C08C60-C6FC-4062-BD48-7801E28B67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DD4B17AA-4F02-4144-B644-508123C9FEDA}">
      <dgm:prSet/>
      <dgm:spPr/>
      <dgm:t>
        <a:bodyPr/>
        <a:lstStyle/>
        <a:p>
          <a:pPr algn="ctr"/>
          <a:r>
            <a:rPr lang="en-AU" b="1" dirty="0"/>
            <a:t>Challenges    </a:t>
          </a:r>
          <a:endParaRPr lang="en-AU" dirty="0"/>
        </a:p>
      </dgm:t>
    </dgm:pt>
    <dgm:pt modelId="{CEC3629A-C8C5-447E-A4A9-AA99882918DD}" type="parTrans" cxnId="{459CB4A4-BBD6-4C4C-AA0C-E495056BC6D3}">
      <dgm:prSet/>
      <dgm:spPr/>
      <dgm:t>
        <a:bodyPr/>
        <a:lstStyle/>
        <a:p>
          <a:endParaRPr lang="en-AU"/>
        </a:p>
      </dgm:t>
    </dgm:pt>
    <dgm:pt modelId="{E19ABCD8-B994-44BF-8631-93F13D5FDF33}" type="sibTrans" cxnId="{459CB4A4-BBD6-4C4C-AA0C-E495056BC6D3}">
      <dgm:prSet/>
      <dgm:spPr/>
      <dgm:t>
        <a:bodyPr/>
        <a:lstStyle/>
        <a:p>
          <a:endParaRPr lang="en-AU"/>
        </a:p>
      </dgm:t>
    </dgm:pt>
    <dgm:pt modelId="{44FDA200-04A4-4551-8F00-E61F8AACCA4D}" type="pres">
      <dgm:prSet presAssocID="{02C08C60-C6FC-4062-BD48-7801E28B678A}" presName="linear" presStyleCnt="0">
        <dgm:presLayoutVars>
          <dgm:animLvl val="lvl"/>
          <dgm:resizeHandles val="exact"/>
        </dgm:presLayoutVars>
      </dgm:prSet>
      <dgm:spPr/>
    </dgm:pt>
    <dgm:pt modelId="{6C9E9855-0ED4-4ECE-AF64-60F92F8717BB}" type="pres">
      <dgm:prSet presAssocID="{DD4B17AA-4F02-4144-B644-508123C9FED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A9FEF2D-361D-49B0-AC0C-5B8A1FC1CA1E}" type="presOf" srcId="{DD4B17AA-4F02-4144-B644-508123C9FEDA}" destId="{6C9E9855-0ED4-4ECE-AF64-60F92F8717BB}" srcOrd="0" destOrd="0" presId="urn:microsoft.com/office/officeart/2005/8/layout/vList2"/>
    <dgm:cxn modelId="{DEC456A1-416D-439D-848C-75306FF108D6}" type="presOf" srcId="{02C08C60-C6FC-4062-BD48-7801E28B678A}" destId="{44FDA200-04A4-4551-8F00-E61F8AACCA4D}" srcOrd="0" destOrd="0" presId="urn:microsoft.com/office/officeart/2005/8/layout/vList2"/>
    <dgm:cxn modelId="{459CB4A4-BBD6-4C4C-AA0C-E495056BC6D3}" srcId="{02C08C60-C6FC-4062-BD48-7801E28B678A}" destId="{DD4B17AA-4F02-4144-B644-508123C9FEDA}" srcOrd="0" destOrd="0" parTransId="{CEC3629A-C8C5-447E-A4A9-AA99882918DD}" sibTransId="{E19ABCD8-B994-44BF-8631-93F13D5FDF33}"/>
    <dgm:cxn modelId="{F9D52D8D-54FF-4E28-9B24-52EAF98B6F91}" type="presParOf" srcId="{44FDA200-04A4-4551-8F00-E61F8AACCA4D}" destId="{6C9E9855-0ED4-4ECE-AF64-60F92F8717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2C08C60-C6FC-4062-BD48-7801E28B67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DD4B17AA-4F02-4144-B644-508123C9FEDA}">
      <dgm:prSet/>
      <dgm:spPr/>
      <dgm:t>
        <a:bodyPr/>
        <a:lstStyle/>
        <a:p>
          <a:pPr algn="ctr"/>
          <a:r>
            <a:rPr lang="en-AU" b="1" dirty="0"/>
            <a:t>The panel     </a:t>
          </a:r>
          <a:endParaRPr lang="en-AU" dirty="0"/>
        </a:p>
      </dgm:t>
    </dgm:pt>
    <dgm:pt modelId="{CEC3629A-C8C5-447E-A4A9-AA99882918DD}" type="parTrans" cxnId="{459CB4A4-BBD6-4C4C-AA0C-E495056BC6D3}">
      <dgm:prSet/>
      <dgm:spPr/>
      <dgm:t>
        <a:bodyPr/>
        <a:lstStyle/>
        <a:p>
          <a:endParaRPr lang="en-AU"/>
        </a:p>
      </dgm:t>
    </dgm:pt>
    <dgm:pt modelId="{E19ABCD8-B994-44BF-8631-93F13D5FDF33}" type="sibTrans" cxnId="{459CB4A4-BBD6-4C4C-AA0C-E495056BC6D3}">
      <dgm:prSet/>
      <dgm:spPr/>
      <dgm:t>
        <a:bodyPr/>
        <a:lstStyle/>
        <a:p>
          <a:endParaRPr lang="en-AU"/>
        </a:p>
      </dgm:t>
    </dgm:pt>
    <dgm:pt modelId="{44FDA200-04A4-4551-8F00-E61F8AACCA4D}" type="pres">
      <dgm:prSet presAssocID="{02C08C60-C6FC-4062-BD48-7801E28B678A}" presName="linear" presStyleCnt="0">
        <dgm:presLayoutVars>
          <dgm:animLvl val="lvl"/>
          <dgm:resizeHandles val="exact"/>
        </dgm:presLayoutVars>
      </dgm:prSet>
      <dgm:spPr/>
    </dgm:pt>
    <dgm:pt modelId="{6C9E9855-0ED4-4ECE-AF64-60F92F8717BB}" type="pres">
      <dgm:prSet presAssocID="{DD4B17AA-4F02-4144-B644-508123C9FED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A9FEF2D-361D-49B0-AC0C-5B8A1FC1CA1E}" type="presOf" srcId="{DD4B17AA-4F02-4144-B644-508123C9FEDA}" destId="{6C9E9855-0ED4-4ECE-AF64-60F92F8717BB}" srcOrd="0" destOrd="0" presId="urn:microsoft.com/office/officeart/2005/8/layout/vList2"/>
    <dgm:cxn modelId="{DEC456A1-416D-439D-848C-75306FF108D6}" type="presOf" srcId="{02C08C60-C6FC-4062-BD48-7801E28B678A}" destId="{44FDA200-04A4-4551-8F00-E61F8AACCA4D}" srcOrd="0" destOrd="0" presId="urn:microsoft.com/office/officeart/2005/8/layout/vList2"/>
    <dgm:cxn modelId="{459CB4A4-BBD6-4C4C-AA0C-E495056BC6D3}" srcId="{02C08C60-C6FC-4062-BD48-7801E28B678A}" destId="{DD4B17AA-4F02-4144-B644-508123C9FEDA}" srcOrd="0" destOrd="0" parTransId="{CEC3629A-C8C5-447E-A4A9-AA99882918DD}" sibTransId="{E19ABCD8-B994-44BF-8631-93F13D5FDF33}"/>
    <dgm:cxn modelId="{F9D52D8D-54FF-4E28-9B24-52EAF98B6F91}" type="presParOf" srcId="{44FDA200-04A4-4551-8F00-E61F8AACCA4D}" destId="{6C9E9855-0ED4-4ECE-AF64-60F92F8717B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478AFD-CF6C-4933-9520-4F87DE5B7778}">
      <dsp:nvSpPr>
        <dsp:cNvPr id="0" name=""/>
        <dsp:cNvSpPr/>
      </dsp:nvSpPr>
      <dsp:spPr>
        <a:xfrm>
          <a:off x="0" y="974"/>
          <a:ext cx="10972800" cy="19931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600" b="1" kern="1200" dirty="0"/>
            <a:t>Raising Children in more than one Language</a:t>
          </a:r>
          <a:endParaRPr lang="en-AU" sz="3600" kern="1200" dirty="0"/>
        </a:p>
      </dsp:txBody>
      <dsp:txXfrm>
        <a:off x="97295" y="98269"/>
        <a:ext cx="10778210" cy="179851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E9855-0ED4-4ECE-AF64-60F92F8717BB}">
      <dsp:nvSpPr>
        <dsp:cNvPr id="0" name=""/>
        <dsp:cNvSpPr/>
      </dsp:nvSpPr>
      <dsp:spPr>
        <a:xfrm>
          <a:off x="0" y="6632"/>
          <a:ext cx="10515600" cy="14870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6200" b="1" kern="1200" dirty="0"/>
            <a:t>Over to you     </a:t>
          </a:r>
          <a:endParaRPr lang="en-AU" sz="6200" kern="1200" dirty="0"/>
        </a:p>
      </dsp:txBody>
      <dsp:txXfrm>
        <a:off x="72593" y="79225"/>
        <a:ext cx="10370414" cy="134188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E9855-0ED4-4ECE-AF64-60F92F8717BB}">
      <dsp:nvSpPr>
        <dsp:cNvPr id="0" name=""/>
        <dsp:cNvSpPr/>
      </dsp:nvSpPr>
      <dsp:spPr>
        <a:xfrm>
          <a:off x="0" y="9277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5500" b="1" kern="1200" dirty="0"/>
            <a:t>Thanks      </a:t>
          </a:r>
          <a:endParaRPr lang="en-AU" sz="5500" kern="1200" dirty="0"/>
        </a:p>
      </dsp:txBody>
      <dsp:txXfrm>
        <a:off x="64397" y="73674"/>
        <a:ext cx="10386806" cy="119038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1D5DC-21E4-4416-9813-0BA8DC6636AD}">
      <dsp:nvSpPr>
        <dsp:cNvPr id="0" name=""/>
        <dsp:cNvSpPr/>
      </dsp:nvSpPr>
      <dsp:spPr>
        <a:xfrm>
          <a:off x="0" y="471956"/>
          <a:ext cx="10959200" cy="1280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219456" rIns="384048" bIns="219456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PLEASE KEEP IN TOUCH</a:t>
          </a:r>
          <a:endParaRPr lang="en-AU" sz="5400" kern="1200" dirty="0"/>
        </a:p>
      </dsp:txBody>
      <dsp:txXfrm>
        <a:off x="0" y="471956"/>
        <a:ext cx="10959200" cy="1280634"/>
      </dsp:txXfrm>
    </dsp:sp>
    <dsp:sp modelId="{A563A6A8-3C5D-4FCD-B4D9-E4729B990C3F}">
      <dsp:nvSpPr>
        <dsp:cNvPr id="0" name=""/>
        <dsp:cNvSpPr/>
      </dsp:nvSpPr>
      <dsp:spPr>
        <a:xfrm>
          <a:off x="1168401" y="2796006"/>
          <a:ext cx="8635996" cy="19719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n-AU" sz="1000" kern="1200" dirty="0"/>
            <a:t> </a:t>
          </a:r>
          <a:endParaRPr lang="en-AU" sz="3200" kern="1200" dirty="0"/>
        </a:p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3600" kern="1200" dirty="0"/>
            <a:t>Facebook: </a:t>
          </a:r>
          <a:r>
            <a:rPr lang="en-US" sz="3600" u="none" kern="1200" dirty="0">
              <a:solidFill>
                <a:srgbClr val="2B0BB5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@actbea</a:t>
          </a:r>
          <a:endParaRPr lang="en-AU" sz="3600" u="none" kern="1200" dirty="0">
            <a:solidFill>
              <a:srgbClr val="2B0BB5"/>
            </a:solidFill>
          </a:endParaRPr>
        </a:p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3600" kern="1200" dirty="0"/>
            <a:t>Email: </a:t>
          </a:r>
          <a:r>
            <a:rPr lang="en-US" sz="3600" u="none" kern="1200" dirty="0"/>
            <a:t>canberrabilingual@gmail.com </a:t>
          </a:r>
          <a:endParaRPr lang="en-AU" sz="3600" u="none" kern="1200" dirty="0"/>
        </a:p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AU" sz="3600" kern="1200" dirty="0"/>
            <a:t>Website: </a:t>
          </a:r>
          <a:r>
            <a:rPr lang="en-AU" sz="3600" kern="1200" dirty="0">
              <a:solidFill>
                <a:srgbClr val="320FB1"/>
              </a:solidFill>
            </a:rPr>
            <a:t>https://actbilingual.weebly.com/</a:t>
          </a:r>
          <a:endParaRPr lang="en-AU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AU" sz="4100" kern="1200" dirty="0"/>
        </a:p>
      </dsp:txBody>
      <dsp:txXfrm>
        <a:off x="1168401" y="2796006"/>
        <a:ext cx="8635996" cy="197190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E9855-0ED4-4ECE-AF64-60F92F8717BB}">
      <dsp:nvSpPr>
        <dsp:cNvPr id="0" name=""/>
        <dsp:cNvSpPr/>
      </dsp:nvSpPr>
      <dsp:spPr>
        <a:xfrm>
          <a:off x="0" y="1783"/>
          <a:ext cx="10515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References </a:t>
          </a:r>
          <a:endParaRPr lang="en-AU" sz="4500" kern="1200" dirty="0"/>
        </a:p>
      </dsp:txBody>
      <dsp:txXfrm>
        <a:off x="52688" y="54471"/>
        <a:ext cx="10410224" cy="9739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478AFD-CF6C-4933-9520-4F87DE5B7778}">
      <dsp:nvSpPr>
        <dsp:cNvPr id="0" name=""/>
        <dsp:cNvSpPr/>
      </dsp:nvSpPr>
      <dsp:spPr>
        <a:xfrm>
          <a:off x="0" y="192993"/>
          <a:ext cx="9144000" cy="800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200" b="1" kern="1200" dirty="0"/>
            <a:t>Acknowledgement of country</a:t>
          </a:r>
          <a:endParaRPr lang="en-AU" sz="3200" kern="1200" dirty="0"/>
        </a:p>
      </dsp:txBody>
      <dsp:txXfrm>
        <a:off x="39057" y="232050"/>
        <a:ext cx="9065886" cy="7219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F212E8-0ADB-4085-A358-6698746F8085}">
      <dsp:nvSpPr>
        <dsp:cNvPr id="0" name=""/>
        <dsp:cNvSpPr/>
      </dsp:nvSpPr>
      <dsp:spPr>
        <a:xfrm>
          <a:off x="0" y="195087"/>
          <a:ext cx="7898296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200" b="1" kern="1200" dirty="0"/>
            <a:t>ACT Bilingual Education Alliance </a:t>
          </a:r>
          <a:br>
            <a:rPr lang="en-AU" sz="3200" b="1" kern="1200" dirty="0"/>
          </a:br>
          <a:r>
            <a:rPr lang="en-AU" sz="3200" b="1" kern="1200" dirty="0"/>
            <a:t>(ACTBEA) </a:t>
          </a:r>
          <a:endParaRPr lang="en-AU" sz="3200" kern="1200" dirty="0"/>
        </a:p>
      </dsp:txBody>
      <dsp:txXfrm>
        <a:off x="63112" y="258199"/>
        <a:ext cx="7772072" cy="11666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FC01D-CA8A-43B0-BC77-D890B3260733}">
      <dsp:nvSpPr>
        <dsp:cNvPr id="0" name=""/>
        <dsp:cNvSpPr/>
      </dsp:nvSpPr>
      <dsp:spPr>
        <a:xfrm>
          <a:off x="0" y="6998"/>
          <a:ext cx="9528313" cy="8874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700" b="1" kern="1200" dirty="0"/>
            <a:t>ACTBEA activities   </a:t>
          </a:r>
          <a:endParaRPr lang="en-AU" sz="3700" kern="1200" dirty="0"/>
        </a:p>
      </dsp:txBody>
      <dsp:txXfrm>
        <a:off x="43321" y="50319"/>
        <a:ext cx="9441671" cy="8008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0579B-71F2-4596-9586-80516B57689D}">
      <dsp:nvSpPr>
        <dsp:cNvPr id="0" name=""/>
        <dsp:cNvSpPr/>
      </dsp:nvSpPr>
      <dsp:spPr>
        <a:xfrm>
          <a:off x="0" y="12205"/>
          <a:ext cx="7642761" cy="1055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4400" b="1" kern="1200" dirty="0"/>
            <a:t>Outline of Seminar/Discussion    </a:t>
          </a:r>
          <a:endParaRPr lang="en-AU" sz="4400" kern="1200" dirty="0"/>
        </a:p>
      </dsp:txBody>
      <dsp:txXfrm>
        <a:off x="51517" y="63722"/>
        <a:ext cx="7539727" cy="9523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E9855-0ED4-4ECE-AF64-60F92F8717BB}">
      <dsp:nvSpPr>
        <dsp:cNvPr id="0" name=""/>
        <dsp:cNvSpPr/>
      </dsp:nvSpPr>
      <dsp:spPr>
        <a:xfrm>
          <a:off x="0" y="1783"/>
          <a:ext cx="10515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4500" b="1" kern="1200" dirty="0"/>
            <a:t>Benefits of having bilingual skills   </a:t>
          </a:r>
          <a:endParaRPr lang="en-AU" sz="4500" kern="1200" dirty="0"/>
        </a:p>
      </dsp:txBody>
      <dsp:txXfrm>
        <a:off x="52688" y="54471"/>
        <a:ext cx="10410224" cy="9739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E9855-0ED4-4ECE-AF64-60F92F8717BB}">
      <dsp:nvSpPr>
        <dsp:cNvPr id="0" name=""/>
        <dsp:cNvSpPr/>
      </dsp:nvSpPr>
      <dsp:spPr>
        <a:xfrm>
          <a:off x="0" y="1783"/>
          <a:ext cx="10515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4500" b="1" kern="1200" dirty="0"/>
            <a:t>Approaches and Strategies     </a:t>
          </a:r>
          <a:endParaRPr lang="en-AU" sz="4500" kern="1200" dirty="0"/>
        </a:p>
      </dsp:txBody>
      <dsp:txXfrm>
        <a:off x="52688" y="54471"/>
        <a:ext cx="10410224" cy="9739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E9855-0ED4-4ECE-AF64-60F92F8717BB}">
      <dsp:nvSpPr>
        <dsp:cNvPr id="0" name=""/>
        <dsp:cNvSpPr/>
      </dsp:nvSpPr>
      <dsp:spPr>
        <a:xfrm>
          <a:off x="0" y="1783"/>
          <a:ext cx="10515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4500" b="1" kern="1200" dirty="0"/>
            <a:t>Challenges    </a:t>
          </a:r>
          <a:endParaRPr lang="en-AU" sz="4500" kern="1200" dirty="0"/>
        </a:p>
      </dsp:txBody>
      <dsp:txXfrm>
        <a:off x="52688" y="54471"/>
        <a:ext cx="10410224" cy="9739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E9855-0ED4-4ECE-AF64-60F92F8717BB}">
      <dsp:nvSpPr>
        <dsp:cNvPr id="0" name=""/>
        <dsp:cNvSpPr/>
      </dsp:nvSpPr>
      <dsp:spPr>
        <a:xfrm>
          <a:off x="0" y="1783"/>
          <a:ext cx="10515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4500" b="1" kern="1200" dirty="0"/>
            <a:t>The panel     </a:t>
          </a:r>
          <a:endParaRPr lang="en-AU" sz="4500" kern="1200" dirty="0"/>
        </a:p>
      </dsp:txBody>
      <dsp:txXfrm>
        <a:off x="52688" y="54471"/>
        <a:ext cx="10410224" cy="973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89599-09BE-4AD6-A67C-0FB873F74E28}" type="datetimeFigureOut">
              <a:rPr lang="en-AU" smtClean="0"/>
              <a:t>14/08/2021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396C3-75B0-4EEF-886E-775ED47B1A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879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F3BE6-B210-424C-819B-0F6DE9FEC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4CE4F3-C58B-4ADA-B110-18E1A5C09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BB479-293A-4DD2-9B1D-9ED9CEAFE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0360-83CC-4B45-8234-9FF0981D8CB4}" type="datetimeFigureOut">
              <a:rPr lang="en-AU" smtClean="0"/>
              <a:pPr/>
              <a:t>14/08/2021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2A862-C3F7-45C4-8CEC-C4C0620BA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CB5D-8E45-404C-974C-790A7D2D0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082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225CF-1ECF-4A1B-85DE-E32970B98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D38D9F-7436-4AE4-8304-6EECFAA3D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54F16-CF57-4765-AF0D-8B117E69B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0360-83CC-4B45-8234-9FF0981D8CB4}" type="datetimeFigureOut">
              <a:rPr lang="en-AU" smtClean="0"/>
              <a:pPr/>
              <a:t>14/08/2021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B171D-5016-4241-BB2A-2C84D9A67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01828-D840-4328-A62F-60752015B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583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1C88B0-0084-4D5D-A943-FEF054739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4F03E0-61AC-410C-B7DA-BE977A128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6A7D1-C517-4056-B7B4-FDBFEE4D5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0360-83CC-4B45-8234-9FF0981D8CB4}" type="datetimeFigureOut">
              <a:rPr lang="en-AU" smtClean="0"/>
              <a:pPr/>
              <a:t>14/08/2021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4E57A-E3B4-437D-BE9A-614267BE2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8C4F6-2106-4411-A64D-14E05575E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743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2382E-EDFC-43FA-8A11-AF92A140E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1629A-ED79-4FB8-B82A-107660F81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FB93E-C2D9-4CAE-AC5D-8FE7198FF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0360-83CC-4B45-8234-9FF0981D8CB4}" type="datetimeFigureOut">
              <a:rPr lang="en-AU" smtClean="0"/>
              <a:pPr/>
              <a:t>14/08/2021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10C17-E48A-4E66-8D7B-222EEBE79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910E6-641C-4810-85A1-C16CE730D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260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D0F96-879C-47A6-A338-4884EC032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7C96F-CB23-440E-AE3A-6718D1A58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FF4BF-959A-4FBF-95C2-18EA7F3D6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0360-83CC-4B45-8234-9FF0981D8CB4}" type="datetimeFigureOut">
              <a:rPr lang="en-AU" smtClean="0"/>
              <a:pPr/>
              <a:t>14/08/2021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66872-9CC1-4FDD-B0AD-1F0249720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7093A-9A9F-4D76-A9B0-C5ABD73E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678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ADF6D-2FD2-4489-BA96-9A6D2F166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0B577-5EA4-4AC0-A531-C11726895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91E7EC-6E98-43A7-88F3-7B4DD7C8E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54114-4099-4D12-AB15-1A2D159B4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0360-83CC-4B45-8234-9FF0981D8CB4}" type="datetimeFigureOut">
              <a:rPr lang="en-AU" smtClean="0"/>
              <a:pPr/>
              <a:t>14/08/2021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1EFB2-7628-470B-9E73-8CE925C51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D7CEE-F2B5-45EF-AD57-2F5BBE02A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281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20441-E20E-4778-B8ED-1349A6E58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9AF03-24B6-4E45-8CC2-9F246156D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41C301-C140-4F8B-A010-544758471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E0EAE9-B7FB-4589-A14B-0E920EA84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2780B0-2E35-4CDB-9E45-335F5C0D4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35171F-B8A5-448D-93B0-69CC1BD9E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0360-83CC-4B45-8234-9FF0981D8CB4}" type="datetimeFigureOut">
              <a:rPr lang="en-AU" smtClean="0"/>
              <a:pPr/>
              <a:t>14/08/2021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6815DB-B04C-45DC-BD2C-A1E54D312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7064B0-0A10-41E5-8823-05A760AA5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8787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C69B2-0852-40C3-86FC-0F2E21CB0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127872-FC89-4E23-A830-FF1D7AC08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0360-83CC-4B45-8234-9FF0981D8CB4}" type="datetimeFigureOut">
              <a:rPr lang="en-AU" smtClean="0"/>
              <a:pPr/>
              <a:t>14/08/2021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F25877-D5B0-4317-AA58-3E21C5352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E9440B-7AC0-44A9-9980-290AF4084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526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0849CA-062D-4577-A06F-E3C99F1D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0360-83CC-4B45-8234-9FF0981D8CB4}" type="datetimeFigureOut">
              <a:rPr lang="en-AU" smtClean="0"/>
              <a:pPr/>
              <a:t>14/08/2021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2AC13-AB0D-4FB8-A708-3D6BBD22C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64D192-D8B9-4B8F-BB84-CDF49B27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174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1AEBA-CAA7-4DCF-BF3A-2B1DC4232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4F712-0827-48F7-A002-E22D10FC4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40DBCD-FB4F-41AE-A040-006EF9C9A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13222-CA2F-4B14-AC5F-DC1442266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0360-83CC-4B45-8234-9FF0981D8CB4}" type="datetimeFigureOut">
              <a:rPr lang="en-AU" smtClean="0"/>
              <a:pPr/>
              <a:t>14/08/2021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335C5-EA86-4428-816B-A156D0640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E6020-55EC-4E9C-AF9D-79E3C4696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050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19236-6373-46BD-9DD5-4C8434E9C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484D9A-0C71-47A0-9070-DF4AD0FCB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954D4D-F35B-444F-A8F6-BBC565752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43D34A-415A-4E33-A20B-35597CF19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40360-83CC-4B45-8234-9FF0981D8CB4}" type="datetimeFigureOut">
              <a:rPr lang="en-AU" smtClean="0"/>
              <a:pPr/>
              <a:t>14/08/2021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AD6B4C-2FF2-4432-AEC7-BB93C5B8F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E28A0-1702-4667-AC93-A0729710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0853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2C79A5-7C24-4D86-BFFB-F16D767FB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683CE0-27E9-418E-A4C4-DC5C3B215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E5863-CDC6-492B-B8C4-D36A1CE605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40360-83CC-4B45-8234-9FF0981D8CB4}" type="datetimeFigureOut">
              <a:rPr lang="en-AU" smtClean="0"/>
              <a:pPr/>
              <a:t>14/08/2021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C82A9-FFF2-47F4-A11F-6500362688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302B8-C53C-4FF7-AA7F-AC4E39262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77561-35B8-45E2-B722-A9339347501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722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hyperlink" Target="https://actbilingual.weebly.com/" TargetMode="Externa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nuce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3ABEEA7-4201-46B1-8F65-0396E2F072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6372398"/>
              </p:ext>
            </p:extLst>
          </p:nvPr>
        </p:nvGraphicFramePr>
        <p:xfrm>
          <a:off x="609600" y="1059873"/>
          <a:ext cx="10972800" cy="1995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86539"/>
            <a:ext cx="9144000" cy="3061252"/>
          </a:xfrm>
        </p:spPr>
        <p:txBody>
          <a:bodyPr>
            <a:normAutofit fontScale="77500" lnSpcReduction="20000"/>
          </a:bodyPr>
          <a:lstStyle/>
          <a:p>
            <a:endParaRPr lang="en-AU" sz="1800" dirty="0"/>
          </a:p>
          <a:p>
            <a:r>
              <a:rPr lang="en-AU" sz="3200" b="1" dirty="0"/>
              <a:t>ANU Centre for European Studies </a:t>
            </a:r>
          </a:p>
          <a:p>
            <a:r>
              <a:rPr lang="en-AU" sz="3200" dirty="0"/>
              <a:t>and </a:t>
            </a:r>
          </a:p>
          <a:p>
            <a:r>
              <a:rPr lang="en-AU" sz="3200" b="1" dirty="0"/>
              <a:t>ACT Bilingual Education Alliance  </a:t>
            </a:r>
          </a:p>
          <a:p>
            <a:r>
              <a:rPr lang="en-AU" sz="3200" b="1" dirty="0"/>
              <a:t>   </a:t>
            </a:r>
          </a:p>
          <a:p>
            <a:r>
              <a:rPr lang="en-AU" sz="3200" dirty="0">
                <a:solidFill>
                  <a:schemeClr val="tx1"/>
                </a:solidFill>
              </a:rPr>
              <a:t>Australian National University    </a:t>
            </a:r>
          </a:p>
          <a:p>
            <a:r>
              <a:rPr lang="en-AU" sz="3200" dirty="0">
                <a:solidFill>
                  <a:schemeClr val="tx1"/>
                </a:solidFill>
              </a:rPr>
              <a:t>Saturday 14 August 2021 </a:t>
            </a:r>
          </a:p>
          <a:p>
            <a:r>
              <a:rPr lang="en-AU" sz="32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3557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9793C53-C8E7-4A43-A46F-B124DDA533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5305944"/>
              </p:ext>
            </p:extLst>
          </p:nvPr>
        </p:nvGraphicFramePr>
        <p:xfrm>
          <a:off x="838200" y="653142"/>
          <a:ext cx="10515600" cy="1082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80A5D7-B44C-4CD6-BEC4-0CE33B8C03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07067" y="2360344"/>
            <a:ext cx="8229600" cy="36009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Vesna and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Dunja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Tobias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Shuyu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Karo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Shun and Junta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Kasia and Tom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273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9793C53-C8E7-4A43-A46F-B124DDA533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1297099"/>
              </p:ext>
            </p:extLst>
          </p:nvPr>
        </p:nvGraphicFramePr>
        <p:xfrm>
          <a:off x="838200" y="805542"/>
          <a:ext cx="10515600" cy="1500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17" y="2531165"/>
            <a:ext cx="10942983" cy="352129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AU" sz="3400" dirty="0"/>
              <a:t> </a:t>
            </a:r>
          </a:p>
          <a:p>
            <a:pPr marL="457200" lvl="1" indent="0">
              <a:buNone/>
            </a:pPr>
            <a:endParaRPr lang="en-AU" sz="3400" dirty="0"/>
          </a:p>
          <a:p>
            <a:pPr marL="457200" lvl="1" indent="0" algn="ctr">
              <a:buNone/>
            </a:pPr>
            <a:r>
              <a:rPr lang="en-US" sz="4800" dirty="0"/>
              <a:t>Questions and comments </a:t>
            </a:r>
            <a:endParaRPr lang="en-AU" sz="4800" dirty="0"/>
          </a:p>
          <a:p>
            <a:pPr marL="457200" lvl="1" indent="0">
              <a:buNone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937197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9793C53-C8E7-4A43-A46F-B124DDA533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7803257"/>
              </p:ext>
            </p:extLst>
          </p:nvPr>
        </p:nvGraphicFramePr>
        <p:xfrm>
          <a:off x="838200" y="558802"/>
          <a:ext cx="10515600" cy="1337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17" y="2248531"/>
            <a:ext cx="10942983" cy="4002640"/>
          </a:xfrm>
        </p:spPr>
        <p:txBody>
          <a:bodyPr>
            <a:normAutofit fontScale="92500"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AU" sz="3200" dirty="0"/>
              <a:t>ACTBEA thanks the following for making this event possible:</a:t>
            </a:r>
          </a:p>
          <a:p>
            <a:pPr marL="914400">
              <a:lnSpc>
                <a:spcPct val="110000"/>
              </a:lnSpc>
              <a:spcBef>
                <a:spcPts val="0"/>
              </a:spcBef>
            </a:pPr>
            <a:r>
              <a:rPr lang="en-AU" dirty="0"/>
              <a:t> </a:t>
            </a:r>
            <a:r>
              <a:rPr lang="en-AU" sz="3200" dirty="0">
                <a:effectLst/>
                <a:ea typeface="SimSun" panose="02010600030101010101" pitchFamily="2" charset="-122"/>
              </a:rPr>
              <a:t>ANU Centre for </a:t>
            </a:r>
            <a:r>
              <a:rPr lang="en-AU" sz="3200" dirty="0">
                <a:ea typeface="SimSun" panose="02010600030101010101" pitchFamily="2" charset="-122"/>
              </a:rPr>
              <a:t>European</a:t>
            </a:r>
            <a:r>
              <a:rPr lang="en-AU" sz="3200" dirty="0">
                <a:effectLst/>
                <a:ea typeface="SimSun" panose="02010600030101010101" pitchFamily="2" charset="-122"/>
              </a:rPr>
              <a:t> Studies </a:t>
            </a:r>
          </a:p>
          <a:p>
            <a:pPr marL="914400">
              <a:lnSpc>
                <a:spcPct val="110000"/>
              </a:lnSpc>
              <a:spcBef>
                <a:spcPts val="0"/>
              </a:spcBef>
            </a:pPr>
            <a:r>
              <a:rPr lang="en-AU" sz="3200" dirty="0">
                <a:effectLst/>
                <a:ea typeface="SimSun" panose="02010600030101010101" pitchFamily="2" charset="-122"/>
              </a:rPr>
              <a:t> Canberra Multicultural Community Forum Inc </a:t>
            </a:r>
          </a:p>
          <a:p>
            <a:pPr marL="914400">
              <a:lnSpc>
                <a:spcPct val="110000"/>
              </a:lnSpc>
              <a:spcBef>
                <a:spcPts val="0"/>
              </a:spcBef>
            </a:pPr>
            <a:r>
              <a:rPr lang="en-AU" sz="3200" dirty="0">
                <a:effectLst/>
                <a:ea typeface="SimSun" panose="02010600030101010101" pitchFamily="2" charset="-122"/>
              </a:rPr>
              <a:t> ACT Government 2021/22 </a:t>
            </a:r>
            <a:r>
              <a:rPr lang="en-US" sz="3200" dirty="0">
                <a:effectLst/>
                <a:ea typeface="SimSun" panose="02010600030101010101" pitchFamily="2" charset="-122"/>
              </a:rPr>
              <a:t>Participation (Multicultural) Grant</a:t>
            </a:r>
            <a:r>
              <a:rPr lang="en-US" sz="3200" i="1" dirty="0">
                <a:effectLst/>
                <a:ea typeface="SimSun" panose="02010600030101010101" pitchFamily="2" charset="-122"/>
              </a:rPr>
              <a:t> </a:t>
            </a:r>
          </a:p>
          <a:p>
            <a:pPr marL="914400">
              <a:lnSpc>
                <a:spcPct val="110000"/>
              </a:lnSpc>
              <a:spcBef>
                <a:spcPts val="0"/>
              </a:spcBef>
            </a:pPr>
            <a:r>
              <a:rPr lang="en-US" sz="3200" i="1" dirty="0">
                <a:effectLst/>
                <a:ea typeface="SimSun" panose="02010600030101010101" pitchFamily="2" charset="-122"/>
              </a:rPr>
              <a:t> </a:t>
            </a:r>
            <a:r>
              <a:rPr lang="en-US" sz="3200" dirty="0">
                <a:effectLst/>
                <a:ea typeface="SimSun" panose="02010600030101010101" pitchFamily="2" charset="-122"/>
              </a:rPr>
              <a:t>Our ACTBEA </a:t>
            </a:r>
            <a:r>
              <a:rPr lang="en-US" sz="3200" dirty="0" err="1">
                <a:effectLst/>
                <a:ea typeface="SimSun" panose="02010600030101010101" pitchFamily="2" charset="-122"/>
              </a:rPr>
              <a:t>organising</a:t>
            </a:r>
            <a:r>
              <a:rPr lang="en-US" sz="3200" dirty="0">
                <a:effectLst/>
                <a:ea typeface="SimSun" panose="02010600030101010101" pitchFamily="2" charset="-122"/>
              </a:rPr>
              <a:t> group   </a:t>
            </a:r>
          </a:p>
          <a:p>
            <a:pPr marL="914400">
              <a:lnSpc>
                <a:spcPct val="110000"/>
              </a:lnSpc>
              <a:spcBef>
                <a:spcPts val="0"/>
              </a:spcBef>
            </a:pPr>
            <a:r>
              <a:rPr lang="en-AU" sz="3200" dirty="0">
                <a:effectLst/>
                <a:ea typeface="SimSun" panose="02010600030101010101" pitchFamily="2" charset="-122"/>
              </a:rPr>
              <a:t> Panel members and </a:t>
            </a:r>
          </a:p>
          <a:p>
            <a:pPr marL="914400">
              <a:lnSpc>
                <a:spcPct val="110000"/>
              </a:lnSpc>
              <a:spcBef>
                <a:spcPts val="0"/>
              </a:spcBef>
            </a:pPr>
            <a:r>
              <a:rPr lang="en-AU" sz="3200" dirty="0">
                <a:ea typeface="SimSun" panose="02010600030101010101" pitchFamily="2" charset="-122"/>
              </a:rPr>
              <a:t> All our </a:t>
            </a:r>
            <a:r>
              <a:rPr lang="en-AU" sz="3200" dirty="0">
                <a:effectLst/>
                <a:ea typeface="SimSun" panose="02010600030101010101" pitchFamily="2" charset="-122"/>
              </a:rPr>
              <a:t>participants </a:t>
            </a:r>
            <a:r>
              <a:rPr lang="en-AU" sz="3200">
                <a:effectLst/>
                <a:ea typeface="SimSun" panose="02010600030101010101" pitchFamily="2" charset="-122"/>
              </a:rPr>
              <a:t>on Zoom   </a:t>
            </a:r>
            <a:endParaRPr lang="en-AU" sz="3200" dirty="0"/>
          </a:p>
          <a:p>
            <a:pPr marL="457200" lvl="1" indent="0">
              <a:buNone/>
            </a:pPr>
            <a:endParaRPr lang="en-AU" sz="3400" dirty="0"/>
          </a:p>
          <a:p>
            <a:pPr marL="457200" lvl="1" indent="0">
              <a:buNone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288765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FFF1FBC-597D-437A-BA4E-7E74CB4F8A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332"/>
              </p:ext>
            </p:extLst>
          </p:nvPr>
        </p:nvGraphicFramePr>
        <p:xfrm>
          <a:off x="406400" y="423333"/>
          <a:ext cx="10972800" cy="589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5142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9793C53-C8E7-4A43-A46F-B124DDA533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6486358"/>
              </p:ext>
            </p:extLst>
          </p:nvPr>
        </p:nvGraphicFramePr>
        <p:xfrm>
          <a:off x="838200" y="653142"/>
          <a:ext cx="10515600" cy="1082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17" y="1981200"/>
            <a:ext cx="10942983" cy="4538133"/>
          </a:xfrm>
        </p:spPr>
        <p:txBody>
          <a:bodyPr>
            <a:normAutofit fontScale="55000" lnSpcReduction="20000"/>
          </a:bodyPr>
          <a:lstStyle/>
          <a:p>
            <a:pPr marL="0" lvl="0" indent="0">
              <a:lnSpc>
                <a:spcPct val="120000"/>
              </a:lnSpc>
              <a:buNone/>
            </a:pPr>
            <a:r>
              <a:rPr lang="en-AU" sz="4400" dirty="0" err="1"/>
              <a:t>Bouko</a:t>
            </a:r>
            <a:r>
              <a:rPr lang="en-AU" sz="4400" dirty="0"/>
              <a:t> et al, 2020. How to raise a bilingual child: Practical guide for parents with ready-to-use activities. </a:t>
            </a:r>
            <a:r>
              <a:rPr lang="en-AU" sz="4400" dirty="0" err="1"/>
              <a:t>PEaCH</a:t>
            </a:r>
            <a:r>
              <a:rPr lang="en-AU" sz="4400" dirty="0"/>
              <a:t> Project 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AU" sz="4400" dirty="0">
                <a:solidFill>
                  <a:schemeClr val="tx1"/>
                </a:solidFill>
              </a:rPr>
              <a:t>National Literacy Trust (UK), 2017. Understanding Bilingualism in the Early Years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AU" sz="4400" dirty="0"/>
              <a:t>Wilson Sonia, 2019 ‘</a:t>
            </a:r>
            <a:r>
              <a:rPr lang="en-US" sz="4400" dirty="0"/>
              <a:t>Family language policy through the eyes of bilingual children: the case of French heritage speakers in the UK’  </a:t>
            </a:r>
            <a:r>
              <a:rPr lang="en-US" sz="4400" i="1" dirty="0"/>
              <a:t>Journal of Multilingual and Multicultural Development </a:t>
            </a:r>
            <a:r>
              <a:rPr lang="en-US" sz="4400" dirty="0"/>
              <a:t>41(3):1-19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AU" sz="4400" dirty="0">
                <a:solidFill>
                  <a:schemeClr val="tx1"/>
                </a:solidFill>
              </a:rPr>
              <a:t>Wilson Sonia, 2021, ‘To mix or not to mix Parental attitudes towards </a:t>
            </a:r>
            <a:r>
              <a:rPr lang="en-AU" sz="4400" dirty="0" err="1">
                <a:solidFill>
                  <a:schemeClr val="tx1"/>
                </a:solidFill>
              </a:rPr>
              <a:t>translanguaging</a:t>
            </a:r>
            <a:r>
              <a:rPr lang="en-AU" sz="4400" dirty="0">
                <a:solidFill>
                  <a:schemeClr val="tx1"/>
                </a:solidFill>
              </a:rPr>
              <a:t> and language management choices’. </a:t>
            </a:r>
            <a:r>
              <a:rPr lang="en-AU" sz="4400" i="1" dirty="0">
                <a:solidFill>
                  <a:schemeClr val="tx1"/>
                </a:solidFill>
              </a:rPr>
              <a:t>International Journal of Bilingualism </a:t>
            </a:r>
            <a:r>
              <a:rPr lang="en-AU" sz="4400" dirty="0">
                <a:solidFill>
                  <a:schemeClr val="tx1"/>
                </a:solidFill>
              </a:rPr>
              <a:t>25 (1) 58-76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900" dirty="0"/>
          </a:p>
          <a:p>
            <a:pPr marL="0" lvl="0" indent="0">
              <a:buNone/>
            </a:pPr>
            <a:r>
              <a:rPr lang="en-AU" sz="4400" dirty="0"/>
              <a:t>Links to the first two references and other resources can be found on the ACTBEA website: </a:t>
            </a:r>
            <a:r>
              <a:rPr lang="en-AU" sz="4400" dirty="0">
                <a:hlinkClick r:id="rId7"/>
              </a:rPr>
              <a:t>https://actbilingual.weebly.com</a:t>
            </a:r>
            <a:r>
              <a:rPr lang="en-AU" dirty="0">
                <a:hlinkClick r:id="rId7"/>
              </a:rPr>
              <a:t>/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152601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3ABEEA7-4201-46B1-8F65-0396E2F072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9917544"/>
              </p:ext>
            </p:extLst>
          </p:nvPr>
        </p:nvGraphicFramePr>
        <p:xfrm>
          <a:off x="1524000" y="510210"/>
          <a:ext cx="9144000" cy="1186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96278"/>
            <a:ext cx="9144000" cy="4651512"/>
          </a:xfrm>
        </p:spPr>
        <p:txBody>
          <a:bodyPr>
            <a:normAutofit lnSpcReduction="10000"/>
          </a:bodyPr>
          <a:lstStyle/>
          <a:p>
            <a:endParaRPr lang="en-AU" sz="1800" dirty="0"/>
          </a:p>
          <a:p>
            <a:pPr algn="just">
              <a:lnSpc>
                <a:spcPct val="110000"/>
              </a:lnSpc>
            </a:pPr>
            <a:r>
              <a:rPr lang="en-US" sz="28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We acknowledge the Traditional Owners and Custodians of the land on which we meet today. </a:t>
            </a:r>
          </a:p>
          <a:p>
            <a:pPr algn="just">
              <a:lnSpc>
                <a:spcPct val="110000"/>
              </a:lnSpc>
            </a:pPr>
            <a:r>
              <a:rPr lang="en-US" sz="28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Ngunnawal and </a:t>
            </a:r>
            <a:r>
              <a:rPr lang="en-US" sz="2800" b="0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Ngambri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 people have used language in this region for over 10,000 years and it is important to reflect on their historic and ongoing contribution to the ACT and surrounds. </a:t>
            </a:r>
          </a:p>
          <a:p>
            <a:pPr algn="just">
              <a:lnSpc>
                <a:spcPct val="110000"/>
              </a:lnSpc>
            </a:pPr>
            <a:r>
              <a:rPr lang="en-US" sz="28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We wish to pay our respects to Traditional elders, past and emerging leaders, and any other Aboriginal and / or Torres Strait Islander people who are present today.</a:t>
            </a:r>
            <a:endParaRPr lang="en-A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44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6167" y="0"/>
            <a:ext cx="8522947" cy="168873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4463" y="2216121"/>
            <a:ext cx="9229725" cy="365760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AU" dirty="0"/>
              <a:t>the oldest research centre in Australia focused on the study of Europe and the European Union</a:t>
            </a:r>
          </a:p>
          <a:p>
            <a:pPr>
              <a:lnSpc>
                <a:spcPct val="120000"/>
              </a:lnSpc>
            </a:pPr>
            <a:r>
              <a:rPr lang="en-AU" dirty="0"/>
              <a:t>interdisciplinary research, education and outreach hub</a:t>
            </a:r>
          </a:p>
          <a:p>
            <a:pPr>
              <a:lnSpc>
                <a:spcPct val="120000"/>
              </a:lnSpc>
            </a:pPr>
            <a:r>
              <a:rPr lang="en-AU" dirty="0"/>
              <a:t>strong links to government and industry</a:t>
            </a:r>
          </a:p>
          <a:p>
            <a:pPr>
              <a:lnSpc>
                <a:spcPct val="120000"/>
              </a:lnSpc>
            </a:pPr>
            <a:r>
              <a:rPr lang="en-AU" dirty="0"/>
              <a:t>convenes and supports various outreach activities addressed to a broader public, follow @ </a:t>
            </a:r>
            <a:r>
              <a:rPr lang="en-AU" dirty="0">
                <a:hlinkClick r:id="rId3"/>
              </a:rPr>
              <a:t>https://www.facebook.com/anuces/</a:t>
            </a:r>
            <a:r>
              <a:rPr lang="en-AU" dirty="0"/>
              <a:t>  </a:t>
            </a:r>
          </a:p>
        </p:txBody>
      </p:sp>
    </p:spTree>
    <p:extLst>
      <p:ext uri="{BB962C8B-B14F-4D97-AF65-F5344CB8AC3E}">
        <p14:creationId xmlns:p14="http://schemas.microsoft.com/office/powerpoint/2010/main" val="398388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C059EB9-53B6-47B4-8AEA-30CE1372F3ED}"/>
              </a:ext>
            </a:extLst>
          </p:cNvPr>
          <p:cNvGraphicFramePr/>
          <p:nvPr/>
        </p:nvGraphicFramePr>
        <p:xfrm>
          <a:off x="1431235" y="424070"/>
          <a:ext cx="7898296" cy="1683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643" y="2107096"/>
            <a:ext cx="10243931" cy="4326834"/>
          </a:xfrm>
        </p:spPr>
        <p:txBody>
          <a:bodyPr>
            <a:normAutofit/>
          </a:bodyPr>
          <a:lstStyle/>
          <a:p>
            <a:pPr marL="320040" lvl="1" indent="0">
              <a:spcBef>
                <a:spcPts val="0"/>
              </a:spcBef>
              <a:buNone/>
            </a:pPr>
            <a:r>
              <a:rPr lang="en-AU" sz="3000" b="1" dirty="0">
                <a:solidFill>
                  <a:srgbClr val="C00000"/>
                </a:solidFill>
              </a:rPr>
              <a:t>  About us 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en-AU" sz="3200" dirty="0"/>
              <a:t> </a:t>
            </a:r>
            <a:r>
              <a:rPr lang="en-AU" sz="3000" dirty="0"/>
              <a:t>Local non-profit community group</a:t>
            </a:r>
          </a:p>
          <a:p>
            <a:pPr lvl="1">
              <a:lnSpc>
                <a:spcPct val="100000"/>
              </a:lnSpc>
              <a:spcBef>
                <a:spcPts val="200"/>
              </a:spcBef>
            </a:pPr>
            <a:r>
              <a:rPr lang="en-AU" sz="3000" dirty="0"/>
              <a:t> Aims </a:t>
            </a:r>
            <a:r>
              <a:rPr lang="en-AU" sz="3000"/>
              <a:t>to promote </a:t>
            </a:r>
            <a:r>
              <a:rPr lang="en-AU" sz="3000" dirty="0"/>
              <a:t>and support bilingualism in the   Canberra region</a:t>
            </a:r>
          </a:p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AU" sz="3600" b="1" dirty="0">
                <a:solidFill>
                  <a:srgbClr val="C00000"/>
                </a:solidFill>
              </a:rPr>
              <a:t>     </a:t>
            </a:r>
            <a:r>
              <a:rPr lang="en-AU" sz="3000" b="1" dirty="0">
                <a:solidFill>
                  <a:srgbClr val="C00000"/>
                </a:solidFill>
              </a:rPr>
              <a:t>Members </a:t>
            </a:r>
            <a:r>
              <a:rPr lang="en-AU" sz="3000" b="1" dirty="0"/>
              <a:t> </a:t>
            </a:r>
            <a:r>
              <a:rPr lang="en-AU" sz="3000" dirty="0"/>
              <a:t>(membership is free) 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altLang="zh-CN" sz="3200" dirty="0"/>
              <a:t> </a:t>
            </a:r>
            <a:r>
              <a:rPr lang="en-US" altLang="zh-CN" sz="3000" dirty="0"/>
              <a:t>Young families </a:t>
            </a:r>
            <a:endParaRPr lang="en-AU" sz="3000" dirty="0"/>
          </a:p>
          <a:p>
            <a:pPr lvl="1">
              <a:lnSpc>
                <a:spcPct val="100000"/>
              </a:lnSpc>
              <a:spcBef>
                <a:spcPts val="200"/>
              </a:spcBef>
            </a:pPr>
            <a:r>
              <a:rPr lang="en-AU" sz="3000" dirty="0"/>
              <a:t> Academics and language experts      </a:t>
            </a:r>
          </a:p>
          <a:p>
            <a:pPr lvl="1">
              <a:lnSpc>
                <a:spcPct val="100000"/>
              </a:lnSpc>
              <a:spcBef>
                <a:spcPts val="200"/>
              </a:spcBef>
            </a:pPr>
            <a:r>
              <a:rPr lang="en-AU" sz="3000" dirty="0"/>
              <a:t> Language teachers, tutors and students</a:t>
            </a:r>
            <a:endParaRPr lang="en-AU" sz="3200" dirty="0"/>
          </a:p>
        </p:txBody>
      </p:sp>
      <p:pic>
        <p:nvPicPr>
          <p:cNvPr id="4" name="Picture 3" descr="ACT BEA logo blu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46366" y="214237"/>
            <a:ext cx="1754965" cy="199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76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E24E0F4-38AB-442D-9347-0C07F030AB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1437692"/>
              </p:ext>
            </p:extLst>
          </p:nvPr>
        </p:nvGraphicFramePr>
        <p:xfrm>
          <a:off x="1219200" y="505326"/>
          <a:ext cx="9528313" cy="901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28800"/>
            <a:ext cx="11331387" cy="4452730"/>
          </a:xfrm>
        </p:spPr>
        <p:txBody>
          <a:bodyPr>
            <a:normAutofit/>
          </a:bodyPr>
          <a:lstStyle/>
          <a:p>
            <a:pPr marL="560070" indent="-514350">
              <a:spcBef>
                <a:spcPts val="1200"/>
              </a:spcBef>
              <a:buNone/>
            </a:pPr>
            <a:r>
              <a:rPr lang="en-AU" sz="3400" b="1" dirty="0"/>
              <a:t>     </a:t>
            </a:r>
            <a:r>
              <a:rPr lang="en-AU" sz="3200" b="1" dirty="0"/>
              <a:t>ACTBEA promotes and supports bilingualism in the  Canberra region by providing</a:t>
            </a:r>
          </a:p>
          <a:p>
            <a:pPr marL="548640" lvl="2" indent="-27432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en-AU" sz="3200" dirty="0"/>
              <a:t> </a:t>
            </a:r>
            <a:r>
              <a:rPr lang="en-AU" sz="2800" dirty="0"/>
              <a:t>information about bilingualism and its benefits</a:t>
            </a:r>
          </a:p>
          <a:p>
            <a:pPr marL="548640" lvl="2" indent="-27432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en-AU" sz="2800" dirty="0"/>
              <a:t> information on how and where languages can be learned and   developed in the Canberra region </a:t>
            </a:r>
          </a:p>
          <a:p>
            <a:pPr marL="548640" lvl="2" indent="-27432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en-AU" sz="2800" dirty="0"/>
              <a:t> practical advice on how to raise children in more than one language</a:t>
            </a:r>
          </a:p>
          <a:p>
            <a:pPr marL="548640" lvl="2" indent="-27432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en-AU" sz="2800" dirty="0"/>
              <a:t> tailored talks for teachers, parents and other groups interested in bilingualism and/or language learning and teaching   </a:t>
            </a:r>
            <a:r>
              <a:rPr lang="en-AU" sz="2800" b="1" dirty="0"/>
              <a:t> 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85522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74EA00E-051E-4DB3-B90F-7934C4671A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8576154"/>
              </p:ext>
            </p:extLst>
          </p:nvPr>
        </p:nvGraphicFramePr>
        <p:xfrm>
          <a:off x="2269864" y="430306"/>
          <a:ext cx="7642761" cy="1178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83" y="1964268"/>
            <a:ext cx="11078817" cy="3555999"/>
          </a:xfrm>
        </p:spPr>
        <p:txBody>
          <a:bodyPr>
            <a:normAutofit/>
          </a:bodyPr>
          <a:lstStyle/>
          <a:p>
            <a:pPr lvl="0" fontAlgn="base">
              <a:lnSpc>
                <a:spcPct val="100000"/>
              </a:lnSpc>
            </a:pPr>
            <a:r>
              <a:rPr lang="en-AU" sz="3600" dirty="0"/>
              <a:t> </a:t>
            </a:r>
            <a:r>
              <a:rPr lang="en-AU" sz="3200" dirty="0"/>
              <a:t>Overview of the issues: benefits, approaches and challenges  </a:t>
            </a:r>
          </a:p>
          <a:p>
            <a:pPr lvl="0">
              <a:lnSpc>
                <a:spcPct val="100000"/>
              </a:lnSpc>
            </a:pPr>
            <a:r>
              <a:rPr lang="en-AU" sz="3200" dirty="0"/>
              <a:t> Initial presentations from panel members </a:t>
            </a:r>
          </a:p>
          <a:p>
            <a:pPr lvl="0">
              <a:lnSpc>
                <a:spcPct val="100000"/>
              </a:lnSpc>
            </a:pPr>
            <a:r>
              <a:rPr lang="en-AU" sz="3200" dirty="0"/>
              <a:t> Comments and Questions  </a:t>
            </a:r>
          </a:p>
          <a:p>
            <a:pPr>
              <a:lnSpc>
                <a:spcPct val="100000"/>
              </a:lnSpc>
            </a:pPr>
            <a:r>
              <a:rPr lang="en-AU" sz="3200" dirty="0"/>
              <a:t> Summing up and closing  </a:t>
            </a:r>
          </a:p>
          <a:p>
            <a:pPr>
              <a:lnSpc>
                <a:spcPct val="100000"/>
              </a:lnSpc>
            </a:pPr>
            <a:r>
              <a:rPr lang="en-AU" sz="3200" dirty="0"/>
              <a:t> </a:t>
            </a:r>
            <a:r>
              <a:rPr lang="en-AU" sz="3200"/>
              <a:t>Informal networking     </a:t>
            </a:r>
            <a:endParaRPr lang="en-AU" sz="3200" dirty="0"/>
          </a:p>
          <a:p>
            <a:pPr lvl="0"/>
            <a:endParaRPr lang="en-AU" sz="3600" dirty="0"/>
          </a:p>
          <a:p>
            <a:pPr marL="0" lvl="0" indent="0"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9793C53-C8E7-4A43-A46F-B124DDA533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5541576"/>
              </p:ext>
            </p:extLst>
          </p:nvPr>
        </p:nvGraphicFramePr>
        <p:xfrm>
          <a:off x="838200" y="653142"/>
          <a:ext cx="10515600" cy="1082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17" y="2743200"/>
            <a:ext cx="10942983" cy="3606800"/>
          </a:xfrm>
        </p:spPr>
        <p:txBody>
          <a:bodyPr>
            <a:normAutofit/>
          </a:bodyPr>
          <a:lstStyle/>
          <a:p>
            <a:pPr lvl="1"/>
            <a:r>
              <a:rPr lang="en-AU" sz="3400" dirty="0"/>
              <a:t> </a:t>
            </a:r>
            <a:r>
              <a:rPr lang="en-AU" sz="3200" dirty="0"/>
              <a:t>General cognitive and academic benefits</a:t>
            </a:r>
          </a:p>
          <a:p>
            <a:pPr lvl="1"/>
            <a:r>
              <a:rPr lang="en-AU" sz="3200" dirty="0"/>
              <a:t> Metalinguistic awareness </a:t>
            </a:r>
          </a:p>
          <a:p>
            <a:pPr lvl="1"/>
            <a:r>
              <a:rPr lang="en-AU" sz="3200" dirty="0"/>
              <a:t> Wider world view and enhanced intercultural skills</a:t>
            </a:r>
          </a:p>
          <a:p>
            <a:pPr lvl="1"/>
            <a:r>
              <a:rPr lang="en-AU" sz="3200" dirty="0"/>
              <a:t> Family and community relationships </a:t>
            </a:r>
          </a:p>
          <a:p>
            <a:pPr lvl="1"/>
            <a:r>
              <a:rPr lang="en-AU" sz="3200" dirty="0"/>
              <a:t> Identity development and social and emotional well-being </a:t>
            </a:r>
          </a:p>
          <a:p>
            <a:pPr lvl="1"/>
            <a:r>
              <a:rPr lang="en-AU" sz="3200" dirty="0"/>
              <a:t> Future possibilities for employment, study and travel</a:t>
            </a:r>
          </a:p>
          <a:p>
            <a:pPr marL="457200" lvl="1" indent="0">
              <a:buNone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989214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9793C53-C8E7-4A43-A46F-B124DDA533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4552288"/>
              </p:ext>
            </p:extLst>
          </p:nvPr>
        </p:nvGraphicFramePr>
        <p:xfrm>
          <a:off x="838200" y="653142"/>
          <a:ext cx="10515600" cy="1082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17" y="2692399"/>
            <a:ext cx="10942983" cy="2429567"/>
          </a:xfrm>
        </p:spPr>
        <p:txBody>
          <a:bodyPr>
            <a:normAutofit/>
          </a:bodyPr>
          <a:lstStyle/>
          <a:p>
            <a:pPr lvl="1"/>
            <a:r>
              <a:rPr lang="en-AU" sz="3400" dirty="0"/>
              <a:t> </a:t>
            </a:r>
            <a:r>
              <a:rPr lang="en-AU" sz="3600" dirty="0"/>
              <a:t>One parent One language (OPAL)</a:t>
            </a:r>
          </a:p>
          <a:p>
            <a:pPr lvl="1">
              <a:lnSpc>
                <a:spcPct val="150000"/>
              </a:lnSpc>
            </a:pPr>
            <a:r>
              <a:rPr lang="en-AU" sz="3600" dirty="0"/>
              <a:t> Community language in the home </a:t>
            </a:r>
          </a:p>
          <a:p>
            <a:pPr lvl="1">
              <a:lnSpc>
                <a:spcPct val="150000"/>
              </a:lnSpc>
            </a:pPr>
            <a:r>
              <a:rPr lang="en-AU" sz="3600" dirty="0"/>
              <a:t> Family language plans and contracts  </a:t>
            </a:r>
          </a:p>
          <a:p>
            <a:pPr marL="457200" lvl="1" indent="0">
              <a:buNone/>
            </a:pPr>
            <a:endParaRPr lang="en-AU" sz="3600" dirty="0"/>
          </a:p>
          <a:p>
            <a:pPr marL="457200" lvl="1" indent="0">
              <a:buNone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581251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9793C53-C8E7-4A43-A46F-B124DDA533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8978418"/>
              </p:ext>
            </p:extLst>
          </p:nvPr>
        </p:nvGraphicFramePr>
        <p:xfrm>
          <a:off x="838200" y="653142"/>
          <a:ext cx="10515600" cy="1082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817" y="2675467"/>
            <a:ext cx="10942983" cy="3376990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AU" sz="3400" dirty="0"/>
              <a:t> Community attitudes and expectations</a:t>
            </a:r>
          </a:p>
          <a:p>
            <a:pPr lvl="1">
              <a:lnSpc>
                <a:spcPct val="150000"/>
              </a:lnSpc>
            </a:pPr>
            <a:r>
              <a:rPr lang="en-AU" sz="3400" dirty="0"/>
              <a:t> Social and peer pressure  </a:t>
            </a:r>
          </a:p>
          <a:p>
            <a:pPr lvl="1">
              <a:lnSpc>
                <a:spcPct val="150000"/>
              </a:lnSpc>
            </a:pPr>
            <a:r>
              <a:rPr lang="en-AU" sz="3400" dirty="0"/>
              <a:t> Time and dedication </a:t>
            </a:r>
          </a:p>
          <a:p>
            <a:pPr marL="457200" lvl="1" indent="0">
              <a:buNone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544993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3527</TotalTime>
  <Words>623</Words>
  <Application>Microsoft Office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Involving parents and parental support: the example of the Chinese program in Canberra</dc:title>
  <dc:creator>mandy canberra</dc:creator>
  <cp:lastModifiedBy>Mandy Scott</cp:lastModifiedBy>
  <cp:revision>208</cp:revision>
  <cp:lastPrinted>2021-08-12T22:31:00Z</cp:lastPrinted>
  <dcterms:created xsi:type="dcterms:W3CDTF">2016-10-14T11:33:55Z</dcterms:created>
  <dcterms:modified xsi:type="dcterms:W3CDTF">2021-08-13T23:04:57Z</dcterms:modified>
</cp:coreProperties>
</file>